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sldIdLst>
    <p:sldId id="268" r:id="rId2"/>
    <p:sldId id="284" r:id="rId3"/>
    <p:sldId id="282" r:id="rId4"/>
    <p:sldId id="270" r:id="rId5"/>
    <p:sldId id="275" r:id="rId6"/>
    <p:sldId id="273" r:id="rId7"/>
    <p:sldId id="272" r:id="rId8"/>
    <p:sldId id="293" r:id="rId9"/>
    <p:sldId id="265" r:id="rId10"/>
    <p:sldId id="277"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62" autoAdjust="0"/>
    <p:restoredTop sz="94671" autoAdjust="0"/>
  </p:normalViewPr>
  <p:slideViewPr>
    <p:cSldViewPr>
      <p:cViewPr varScale="1">
        <p:scale>
          <a:sx n="114" d="100"/>
          <a:sy n="114" d="100"/>
        </p:scale>
        <p:origin x="22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94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9E30E-8178-49AE-A527-A7E46196E194}" type="doc">
      <dgm:prSet loTypeId="urn:microsoft.com/office/officeart/2005/8/layout/venn1" loCatId="relationship" qsTypeId="urn:microsoft.com/office/officeart/2005/8/quickstyle/3d2" qsCatId="3D" csTypeId="urn:microsoft.com/office/officeart/2005/8/colors/accent1_2" csCatId="accent1" phldr="1"/>
      <dgm:spPr/>
    </dgm:pt>
    <dgm:pt modelId="{C111F384-3F9E-47AA-91D2-ED82F3DD359E}">
      <dgm:prSet phldrT="[Text]"/>
      <dgm:spPr/>
      <dgm:t>
        <a:bodyPr/>
        <a:lstStyle/>
        <a:p>
          <a:r>
            <a:rPr lang="en-GB" dirty="0"/>
            <a:t>Culture</a:t>
          </a:r>
        </a:p>
      </dgm:t>
    </dgm:pt>
    <dgm:pt modelId="{74CEEEF9-BBE7-4881-98BE-2C78B4FA62B2}" type="parTrans" cxnId="{FADC3F97-76DF-4ACC-823E-CB4137A9850F}">
      <dgm:prSet/>
      <dgm:spPr/>
      <dgm:t>
        <a:bodyPr/>
        <a:lstStyle/>
        <a:p>
          <a:endParaRPr lang="en-GB"/>
        </a:p>
      </dgm:t>
    </dgm:pt>
    <dgm:pt modelId="{7B03CB19-F124-45F7-99A2-40DAEFCF7D17}" type="sibTrans" cxnId="{FADC3F97-76DF-4ACC-823E-CB4137A9850F}">
      <dgm:prSet/>
      <dgm:spPr/>
      <dgm:t>
        <a:bodyPr/>
        <a:lstStyle/>
        <a:p>
          <a:endParaRPr lang="en-GB"/>
        </a:p>
      </dgm:t>
    </dgm:pt>
    <dgm:pt modelId="{F21E489E-9060-42FB-9241-71A05A14609F}">
      <dgm:prSet phldrT="[Text]"/>
      <dgm:spPr/>
      <dgm:t>
        <a:bodyPr/>
        <a:lstStyle/>
        <a:p>
          <a:r>
            <a:rPr lang="en-GB" dirty="0"/>
            <a:t>Attitude</a:t>
          </a:r>
        </a:p>
      </dgm:t>
    </dgm:pt>
    <dgm:pt modelId="{B816714C-11C8-4E03-B8D9-9FAD76C09A94}" type="parTrans" cxnId="{C4C9242B-A96F-4079-89F2-7715B7AA473E}">
      <dgm:prSet/>
      <dgm:spPr/>
      <dgm:t>
        <a:bodyPr/>
        <a:lstStyle/>
        <a:p>
          <a:endParaRPr lang="en-GB"/>
        </a:p>
      </dgm:t>
    </dgm:pt>
    <dgm:pt modelId="{D36BAF30-4DDD-48BC-B99A-93717EE0F653}" type="sibTrans" cxnId="{C4C9242B-A96F-4079-89F2-7715B7AA473E}">
      <dgm:prSet/>
      <dgm:spPr/>
      <dgm:t>
        <a:bodyPr/>
        <a:lstStyle/>
        <a:p>
          <a:endParaRPr lang="en-GB"/>
        </a:p>
      </dgm:t>
    </dgm:pt>
    <dgm:pt modelId="{8ACBAF07-6F8B-411F-8E38-B872328B7E00}">
      <dgm:prSet phldrT="[Text]"/>
      <dgm:spPr/>
      <dgm:t>
        <a:bodyPr/>
        <a:lstStyle/>
        <a:p>
          <a:r>
            <a:rPr lang="en-GB" dirty="0"/>
            <a:t>Values</a:t>
          </a:r>
        </a:p>
      </dgm:t>
    </dgm:pt>
    <dgm:pt modelId="{BC71564F-0F50-4C3E-8F9E-04F4411C46E1}" type="parTrans" cxnId="{51AF0D5F-7948-47BD-AD0B-445AB5548826}">
      <dgm:prSet/>
      <dgm:spPr/>
      <dgm:t>
        <a:bodyPr/>
        <a:lstStyle/>
        <a:p>
          <a:endParaRPr lang="en-GB"/>
        </a:p>
      </dgm:t>
    </dgm:pt>
    <dgm:pt modelId="{65A4DE03-479A-4869-A6F6-F21887A79DA9}" type="sibTrans" cxnId="{51AF0D5F-7948-47BD-AD0B-445AB5548826}">
      <dgm:prSet/>
      <dgm:spPr/>
      <dgm:t>
        <a:bodyPr/>
        <a:lstStyle/>
        <a:p>
          <a:endParaRPr lang="en-GB"/>
        </a:p>
      </dgm:t>
    </dgm:pt>
    <dgm:pt modelId="{5F6A90BF-DE6B-4365-A1E3-B89878EA434F}" type="pres">
      <dgm:prSet presAssocID="{A159E30E-8178-49AE-A527-A7E46196E194}" presName="compositeShape" presStyleCnt="0">
        <dgm:presLayoutVars>
          <dgm:chMax val="7"/>
          <dgm:dir/>
          <dgm:resizeHandles val="exact"/>
        </dgm:presLayoutVars>
      </dgm:prSet>
      <dgm:spPr/>
    </dgm:pt>
    <dgm:pt modelId="{08D0ED83-59F2-4B7C-94D8-F795B4C16AB8}" type="pres">
      <dgm:prSet presAssocID="{C111F384-3F9E-47AA-91D2-ED82F3DD359E}" presName="circ1" presStyleLbl="vennNode1" presStyleIdx="0" presStyleCnt="3"/>
      <dgm:spPr/>
    </dgm:pt>
    <dgm:pt modelId="{86C7DB06-4521-4F52-AE25-265B69A3F207}" type="pres">
      <dgm:prSet presAssocID="{C111F384-3F9E-47AA-91D2-ED82F3DD359E}" presName="circ1Tx" presStyleLbl="revTx" presStyleIdx="0" presStyleCnt="0">
        <dgm:presLayoutVars>
          <dgm:chMax val="0"/>
          <dgm:chPref val="0"/>
          <dgm:bulletEnabled val="1"/>
        </dgm:presLayoutVars>
      </dgm:prSet>
      <dgm:spPr/>
    </dgm:pt>
    <dgm:pt modelId="{8D9EF80F-7E48-4492-889A-23B6878A8655}" type="pres">
      <dgm:prSet presAssocID="{F21E489E-9060-42FB-9241-71A05A14609F}" presName="circ2" presStyleLbl="vennNode1" presStyleIdx="1" presStyleCnt="3"/>
      <dgm:spPr/>
    </dgm:pt>
    <dgm:pt modelId="{55AD7EE1-FB0C-4B68-B75B-3B27ED35032E}" type="pres">
      <dgm:prSet presAssocID="{F21E489E-9060-42FB-9241-71A05A14609F}" presName="circ2Tx" presStyleLbl="revTx" presStyleIdx="0" presStyleCnt="0">
        <dgm:presLayoutVars>
          <dgm:chMax val="0"/>
          <dgm:chPref val="0"/>
          <dgm:bulletEnabled val="1"/>
        </dgm:presLayoutVars>
      </dgm:prSet>
      <dgm:spPr/>
    </dgm:pt>
    <dgm:pt modelId="{E5315CBB-0FBB-4DE6-9059-A587D1BAF148}" type="pres">
      <dgm:prSet presAssocID="{8ACBAF07-6F8B-411F-8E38-B872328B7E00}" presName="circ3" presStyleLbl="vennNode1" presStyleIdx="2" presStyleCnt="3"/>
      <dgm:spPr/>
    </dgm:pt>
    <dgm:pt modelId="{35D9920C-5254-469B-B675-55F259A7149F}" type="pres">
      <dgm:prSet presAssocID="{8ACBAF07-6F8B-411F-8E38-B872328B7E00}" presName="circ3Tx" presStyleLbl="revTx" presStyleIdx="0" presStyleCnt="0">
        <dgm:presLayoutVars>
          <dgm:chMax val="0"/>
          <dgm:chPref val="0"/>
          <dgm:bulletEnabled val="1"/>
        </dgm:presLayoutVars>
      </dgm:prSet>
      <dgm:spPr/>
    </dgm:pt>
  </dgm:ptLst>
  <dgm:cxnLst>
    <dgm:cxn modelId="{78D82F15-A57F-41EB-84BC-4922DBF93BCC}" type="presOf" srcId="{C111F384-3F9E-47AA-91D2-ED82F3DD359E}" destId="{08D0ED83-59F2-4B7C-94D8-F795B4C16AB8}" srcOrd="0" destOrd="0" presId="urn:microsoft.com/office/officeart/2005/8/layout/venn1"/>
    <dgm:cxn modelId="{C4C9242B-A96F-4079-89F2-7715B7AA473E}" srcId="{A159E30E-8178-49AE-A527-A7E46196E194}" destId="{F21E489E-9060-42FB-9241-71A05A14609F}" srcOrd="1" destOrd="0" parTransId="{B816714C-11C8-4E03-B8D9-9FAD76C09A94}" sibTransId="{D36BAF30-4DDD-48BC-B99A-93717EE0F653}"/>
    <dgm:cxn modelId="{51AF0D5F-7948-47BD-AD0B-445AB5548826}" srcId="{A159E30E-8178-49AE-A527-A7E46196E194}" destId="{8ACBAF07-6F8B-411F-8E38-B872328B7E00}" srcOrd="2" destOrd="0" parTransId="{BC71564F-0F50-4C3E-8F9E-04F4411C46E1}" sibTransId="{65A4DE03-479A-4869-A6F6-F21887A79DA9}"/>
    <dgm:cxn modelId="{78DB2D4C-9787-4D9E-9BC4-8ED4907AC77A}" type="presOf" srcId="{A159E30E-8178-49AE-A527-A7E46196E194}" destId="{5F6A90BF-DE6B-4365-A1E3-B89878EA434F}" srcOrd="0" destOrd="0" presId="urn:microsoft.com/office/officeart/2005/8/layout/venn1"/>
    <dgm:cxn modelId="{4003D059-67CF-4AA3-96EE-9B23D77407C7}" type="presOf" srcId="{8ACBAF07-6F8B-411F-8E38-B872328B7E00}" destId="{E5315CBB-0FBB-4DE6-9059-A587D1BAF148}" srcOrd="0" destOrd="0" presId="urn:microsoft.com/office/officeart/2005/8/layout/venn1"/>
    <dgm:cxn modelId="{881A6E8D-0D25-4284-90C0-8F5E6E05A9A5}" type="presOf" srcId="{C111F384-3F9E-47AA-91D2-ED82F3DD359E}" destId="{86C7DB06-4521-4F52-AE25-265B69A3F207}" srcOrd="1" destOrd="0" presId="urn:microsoft.com/office/officeart/2005/8/layout/venn1"/>
    <dgm:cxn modelId="{FADC3F97-76DF-4ACC-823E-CB4137A9850F}" srcId="{A159E30E-8178-49AE-A527-A7E46196E194}" destId="{C111F384-3F9E-47AA-91D2-ED82F3DD359E}" srcOrd="0" destOrd="0" parTransId="{74CEEEF9-BBE7-4881-98BE-2C78B4FA62B2}" sibTransId="{7B03CB19-F124-45F7-99A2-40DAEFCF7D17}"/>
    <dgm:cxn modelId="{49396CB6-DBC7-4AD8-AFDC-7380EEC64DC9}" type="presOf" srcId="{F21E489E-9060-42FB-9241-71A05A14609F}" destId="{8D9EF80F-7E48-4492-889A-23B6878A8655}" srcOrd="0" destOrd="0" presId="urn:microsoft.com/office/officeart/2005/8/layout/venn1"/>
    <dgm:cxn modelId="{ED4FF8CD-9678-4E21-B9DF-68C4C0A907AD}" type="presOf" srcId="{F21E489E-9060-42FB-9241-71A05A14609F}" destId="{55AD7EE1-FB0C-4B68-B75B-3B27ED35032E}" srcOrd="1" destOrd="0" presId="urn:microsoft.com/office/officeart/2005/8/layout/venn1"/>
    <dgm:cxn modelId="{48C9E3FE-50B2-451B-BEB9-C1F2EB4C4EF5}" type="presOf" srcId="{8ACBAF07-6F8B-411F-8E38-B872328B7E00}" destId="{35D9920C-5254-469B-B675-55F259A7149F}" srcOrd="1" destOrd="0" presId="urn:microsoft.com/office/officeart/2005/8/layout/venn1"/>
    <dgm:cxn modelId="{C05226D2-75FD-441B-98BC-FCA37333A5C2}" type="presParOf" srcId="{5F6A90BF-DE6B-4365-A1E3-B89878EA434F}" destId="{08D0ED83-59F2-4B7C-94D8-F795B4C16AB8}" srcOrd="0" destOrd="0" presId="urn:microsoft.com/office/officeart/2005/8/layout/venn1"/>
    <dgm:cxn modelId="{4FE9EA48-0485-4CF8-9911-8E3F5950F331}" type="presParOf" srcId="{5F6A90BF-DE6B-4365-A1E3-B89878EA434F}" destId="{86C7DB06-4521-4F52-AE25-265B69A3F207}" srcOrd="1" destOrd="0" presId="urn:microsoft.com/office/officeart/2005/8/layout/venn1"/>
    <dgm:cxn modelId="{3C7B344A-4B27-4E6D-98C8-5B772BD9ED95}" type="presParOf" srcId="{5F6A90BF-DE6B-4365-A1E3-B89878EA434F}" destId="{8D9EF80F-7E48-4492-889A-23B6878A8655}" srcOrd="2" destOrd="0" presId="urn:microsoft.com/office/officeart/2005/8/layout/venn1"/>
    <dgm:cxn modelId="{CA552F53-2E6B-4CE3-8236-4366636B8323}" type="presParOf" srcId="{5F6A90BF-DE6B-4365-A1E3-B89878EA434F}" destId="{55AD7EE1-FB0C-4B68-B75B-3B27ED35032E}" srcOrd="3" destOrd="0" presId="urn:microsoft.com/office/officeart/2005/8/layout/venn1"/>
    <dgm:cxn modelId="{E4BDFE4B-A9A8-4E5D-BCE5-BB9849EE2AD9}" type="presParOf" srcId="{5F6A90BF-DE6B-4365-A1E3-B89878EA434F}" destId="{E5315CBB-0FBB-4DE6-9059-A587D1BAF148}" srcOrd="4" destOrd="0" presId="urn:microsoft.com/office/officeart/2005/8/layout/venn1"/>
    <dgm:cxn modelId="{D0D075E8-DC6E-447E-B0D4-2FD31E5FA1F6}" type="presParOf" srcId="{5F6A90BF-DE6B-4365-A1E3-B89878EA434F}" destId="{35D9920C-5254-469B-B675-55F259A7149F}"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F09B85-336F-4F7A-A31B-A19E35502F0A}"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GB"/>
        </a:p>
      </dgm:t>
    </dgm:pt>
    <dgm:pt modelId="{9A335CBD-0AD8-4B2D-8FDF-D0FA23B7246C}">
      <dgm:prSet phldrT="[Text]"/>
      <dgm:spPr>
        <a:solidFill>
          <a:schemeClr val="accent2">
            <a:lumMod val="40000"/>
            <a:lumOff val="60000"/>
          </a:schemeClr>
        </a:solidFill>
      </dgm:spPr>
      <dgm:t>
        <a:bodyPr/>
        <a:lstStyle/>
        <a:p>
          <a:r>
            <a:rPr lang="en-GB" dirty="0"/>
            <a:t>Crisis Fund</a:t>
          </a:r>
        </a:p>
        <a:p>
          <a:r>
            <a:rPr lang="en-GB" dirty="0"/>
            <a:t>Starter packs</a:t>
          </a:r>
        </a:p>
      </dgm:t>
    </dgm:pt>
    <dgm:pt modelId="{73A74F26-0847-4551-A367-CFE7E4CB4C05}" type="parTrans" cxnId="{BD1FCCB8-63FF-4C37-A735-88EBB42F192C}">
      <dgm:prSet/>
      <dgm:spPr/>
      <dgm:t>
        <a:bodyPr/>
        <a:lstStyle/>
        <a:p>
          <a:endParaRPr lang="en-GB"/>
        </a:p>
      </dgm:t>
    </dgm:pt>
    <dgm:pt modelId="{252C8B0B-6C90-49F5-81C4-27721B3D4806}" type="sibTrans" cxnId="{BD1FCCB8-63FF-4C37-A735-88EBB42F192C}">
      <dgm:prSet/>
      <dgm:spPr/>
      <dgm:t>
        <a:bodyPr/>
        <a:lstStyle/>
        <a:p>
          <a:endParaRPr lang="en-GB"/>
        </a:p>
      </dgm:t>
    </dgm:pt>
    <dgm:pt modelId="{72591999-E71B-4D38-A463-61224599D8DB}">
      <dgm:prSet phldrT="[Text]"/>
      <dgm:spPr/>
      <dgm:t>
        <a:bodyPr/>
        <a:lstStyle/>
        <a:p>
          <a:r>
            <a:rPr lang="en-GB" dirty="0"/>
            <a:t>Student Bursary</a:t>
          </a:r>
        </a:p>
      </dgm:t>
    </dgm:pt>
    <dgm:pt modelId="{647EF458-506E-4F7B-97D7-1132302E7764}" type="parTrans" cxnId="{0136678B-EF01-4003-A2B1-C6FEC28B36F3}">
      <dgm:prSet/>
      <dgm:spPr/>
      <dgm:t>
        <a:bodyPr/>
        <a:lstStyle/>
        <a:p>
          <a:endParaRPr lang="en-GB"/>
        </a:p>
      </dgm:t>
    </dgm:pt>
    <dgm:pt modelId="{243EBC51-4C29-4B86-9567-4F4ECB3C6AAF}" type="sibTrans" cxnId="{0136678B-EF01-4003-A2B1-C6FEC28B36F3}">
      <dgm:prSet/>
      <dgm:spPr/>
      <dgm:t>
        <a:bodyPr/>
        <a:lstStyle/>
        <a:p>
          <a:endParaRPr lang="en-GB"/>
        </a:p>
      </dgm:t>
    </dgm:pt>
    <dgm:pt modelId="{9D512A10-AD38-4EDD-A6D7-3E87E7ADBD86}">
      <dgm:prSet phldrT="[Text]"/>
      <dgm:spPr/>
      <dgm:t>
        <a:bodyPr/>
        <a:lstStyle/>
        <a:p>
          <a:r>
            <a:rPr lang="en-GB" dirty="0"/>
            <a:t>Allocations</a:t>
          </a:r>
        </a:p>
        <a:p>
          <a:r>
            <a:rPr lang="en-GB" dirty="0"/>
            <a:t>Policy</a:t>
          </a:r>
        </a:p>
      </dgm:t>
    </dgm:pt>
    <dgm:pt modelId="{E072090B-5F65-4012-A6B2-9134E8801A32}" type="parTrans" cxnId="{32C9435D-EC85-43F9-9A8C-15F09F5E1D6A}">
      <dgm:prSet/>
      <dgm:spPr/>
      <dgm:t>
        <a:bodyPr/>
        <a:lstStyle/>
        <a:p>
          <a:endParaRPr lang="en-GB"/>
        </a:p>
      </dgm:t>
    </dgm:pt>
    <dgm:pt modelId="{4E4101D3-0F54-4725-931D-492D4F7D070B}" type="sibTrans" cxnId="{32C9435D-EC85-43F9-9A8C-15F09F5E1D6A}">
      <dgm:prSet/>
      <dgm:spPr/>
      <dgm:t>
        <a:bodyPr/>
        <a:lstStyle/>
        <a:p>
          <a:endParaRPr lang="en-GB"/>
        </a:p>
      </dgm:t>
    </dgm:pt>
    <dgm:pt modelId="{29B0C638-2BC9-4B89-994C-F4CFACE78AAA}">
      <dgm:prSet phldrT="[Text]"/>
      <dgm:spPr/>
      <dgm:t>
        <a:bodyPr/>
        <a:lstStyle/>
        <a:p>
          <a:r>
            <a:rPr lang="en-GB" dirty="0"/>
            <a:t>Decoration Allowance</a:t>
          </a:r>
        </a:p>
      </dgm:t>
    </dgm:pt>
    <dgm:pt modelId="{6C0EC4E3-CB30-448E-B56B-EA4D3A417815}" type="parTrans" cxnId="{55E6465C-D236-4585-ADEA-4D128C2C3BAA}">
      <dgm:prSet/>
      <dgm:spPr/>
      <dgm:t>
        <a:bodyPr/>
        <a:lstStyle/>
        <a:p>
          <a:endParaRPr lang="en-GB"/>
        </a:p>
      </dgm:t>
    </dgm:pt>
    <dgm:pt modelId="{01FC3BF9-33A2-45C1-87D3-64409340A61F}" type="sibTrans" cxnId="{55E6465C-D236-4585-ADEA-4D128C2C3BAA}">
      <dgm:prSet/>
      <dgm:spPr/>
      <dgm:t>
        <a:bodyPr/>
        <a:lstStyle/>
        <a:p>
          <a:endParaRPr lang="en-GB"/>
        </a:p>
      </dgm:t>
    </dgm:pt>
    <dgm:pt modelId="{64AA42AF-96BE-4441-AA4D-56D52B3E8549}">
      <dgm:prSet phldrT="[Text]"/>
      <dgm:spPr/>
      <dgm:t>
        <a:bodyPr/>
        <a:lstStyle/>
        <a:p>
          <a:r>
            <a:rPr lang="en-GB" dirty="0"/>
            <a:t>Universal Credit</a:t>
          </a:r>
        </a:p>
        <a:p>
          <a:r>
            <a:rPr lang="en-GB" dirty="0"/>
            <a:t>Bedroom Tax</a:t>
          </a:r>
        </a:p>
      </dgm:t>
    </dgm:pt>
    <dgm:pt modelId="{4AB61D02-738D-4FBC-9AA1-648788E5900A}" type="parTrans" cxnId="{E3835A90-837F-409D-AF42-A64680406B25}">
      <dgm:prSet/>
      <dgm:spPr/>
      <dgm:t>
        <a:bodyPr/>
        <a:lstStyle/>
        <a:p>
          <a:endParaRPr lang="en-GB"/>
        </a:p>
      </dgm:t>
    </dgm:pt>
    <dgm:pt modelId="{82F534EB-129F-4F1A-A281-32DD2B864DDD}" type="sibTrans" cxnId="{E3835A90-837F-409D-AF42-A64680406B25}">
      <dgm:prSet/>
      <dgm:spPr/>
      <dgm:t>
        <a:bodyPr/>
        <a:lstStyle/>
        <a:p>
          <a:endParaRPr lang="en-GB"/>
        </a:p>
      </dgm:t>
    </dgm:pt>
    <dgm:pt modelId="{92FC7111-04A9-4A75-B259-4AAE060FC85D}">
      <dgm:prSet phldrT="[Text]"/>
      <dgm:spPr/>
      <dgm:t>
        <a:bodyPr/>
        <a:lstStyle/>
        <a:p>
          <a:r>
            <a:rPr lang="en-GB" dirty="0"/>
            <a:t>Christmas</a:t>
          </a:r>
          <a:r>
            <a:rPr lang="en-GB" baseline="0" dirty="0"/>
            <a:t> Fayre</a:t>
          </a:r>
          <a:endParaRPr lang="en-GB" dirty="0"/>
        </a:p>
      </dgm:t>
    </dgm:pt>
    <dgm:pt modelId="{76407117-D327-4EF8-91BB-DFAC7696FE1F}" type="parTrans" cxnId="{0EFAC5B6-E990-47FA-BAE5-1F9B9C612BF3}">
      <dgm:prSet/>
      <dgm:spPr/>
      <dgm:t>
        <a:bodyPr/>
        <a:lstStyle/>
        <a:p>
          <a:endParaRPr lang="en-GB"/>
        </a:p>
      </dgm:t>
    </dgm:pt>
    <dgm:pt modelId="{CBA652FE-8DFA-481B-9D6E-31235FD965B6}" type="sibTrans" cxnId="{0EFAC5B6-E990-47FA-BAE5-1F9B9C612BF3}">
      <dgm:prSet/>
      <dgm:spPr/>
      <dgm:t>
        <a:bodyPr/>
        <a:lstStyle/>
        <a:p>
          <a:endParaRPr lang="en-GB"/>
        </a:p>
      </dgm:t>
    </dgm:pt>
    <dgm:pt modelId="{BCD166FD-C420-4E75-9B40-ECF0C6C1EC03}" type="pres">
      <dgm:prSet presAssocID="{A4F09B85-336F-4F7A-A31B-A19E35502F0A}" presName="diagram" presStyleCnt="0">
        <dgm:presLayoutVars>
          <dgm:dir/>
          <dgm:resizeHandles val="exact"/>
        </dgm:presLayoutVars>
      </dgm:prSet>
      <dgm:spPr/>
    </dgm:pt>
    <dgm:pt modelId="{F5C2493A-6B4B-45F2-B463-996D312125E0}" type="pres">
      <dgm:prSet presAssocID="{9A335CBD-0AD8-4B2D-8FDF-D0FA23B7246C}" presName="node" presStyleLbl="node1" presStyleIdx="0" presStyleCnt="6">
        <dgm:presLayoutVars>
          <dgm:bulletEnabled val="1"/>
        </dgm:presLayoutVars>
      </dgm:prSet>
      <dgm:spPr>
        <a:prstGeom prst="flowChartAlternateProcess">
          <a:avLst/>
        </a:prstGeom>
      </dgm:spPr>
    </dgm:pt>
    <dgm:pt modelId="{534028D1-1FC2-4360-98CE-211373C3048A}" type="pres">
      <dgm:prSet presAssocID="{252C8B0B-6C90-49F5-81C4-27721B3D4806}" presName="sibTrans" presStyleCnt="0"/>
      <dgm:spPr/>
    </dgm:pt>
    <dgm:pt modelId="{E674D16E-0D99-4E36-A1CB-2F981061A426}" type="pres">
      <dgm:prSet presAssocID="{72591999-E71B-4D38-A463-61224599D8DB}" presName="node" presStyleLbl="node1" presStyleIdx="1" presStyleCnt="6">
        <dgm:presLayoutVars>
          <dgm:bulletEnabled val="1"/>
        </dgm:presLayoutVars>
      </dgm:prSet>
      <dgm:spPr>
        <a:prstGeom prst="flowChartAlternateProcess">
          <a:avLst/>
        </a:prstGeom>
      </dgm:spPr>
    </dgm:pt>
    <dgm:pt modelId="{8CC4E93F-EEAD-4CE5-A5F0-E5316441B210}" type="pres">
      <dgm:prSet presAssocID="{243EBC51-4C29-4B86-9567-4F4ECB3C6AAF}" presName="sibTrans" presStyleCnt="0"/>
      <dgm:spPr/>
    </dgm:pt>
    <dgm:pt modelId="{8D12394F-BBFB-4324-909E-EBCA2CF8737E}" type="pres">
      <dgm:prSet presAssocID="{9D512A10-AD38-4EDD-A6D7-3E87E7ADBD86}" presName="node" presStyleLbl="node1" presStyleIdx="2" presStyleCnt="6">
        <dgm:presLayoutVars>
          <dgm:bulletEnabled val="1"/>
        </dgm:presLayoutVars>
      </dgm:prSet>
      <dgm:spPr>
        <a:prstGeom prst="flowChartAlternateProcess">
          <a:avLst/>
        </a:prstGeom>
      </dgm:spPr>
    </dgm:pt>
    <dgm:pt modelId="{3858C95E-353A-4918-B3CC-719C250EAFA2}" type="pres">
      <dgm:prSet presAssocID="{4E4101D3-0F54-4725-931D-492D4F7D070B}" presName="sibTrans" presStyleCnt="0"/>
      <dgm:spPr/>
    </dgm:pt>
    <dgm:pt modelId="{04E2FD31-B57C-4949-8725-F57843E30309}" type="pres">
      <dgm:prSet presAssocID="{29B0C638-2BC9-4B89-994C-F4CFACE78AAA}" presName="node" presStyleLbl="node1" presStyleIdx="3" presStyleCnt="6">
        <dgm:presLayoutVars>
          <dgm:bulletEnabled val="1"/>
        </dgm:presLayoutVars>
      </dgm:prSet>
      <dgm:spPr>
        <a:prstGeom prst="flowChartAlternateProcess">
          <a:avLst/>
        </a:prstGeom>
      </dgm:spPr>
    </dgm:pt>
    <dgm:pt modelId="{EEFFC72F-5EA4-4612-9B4E-3003BF9E8AAA}" type="pres">
      <dgm:prSet presAssocID="{01FC3BF9-33A2-45C1-87D3-64409340A61F}" presName="sibTrans" presStyleCnt="0"/>
      <dgm:spPr/>
    </dgm:pt>
    <dgm:pt modelId="{D192966E-E3D4-4FFD-B411-547A6B398C5E}" type="pres">
      <dgm:prSet presAssocID="{64AA42AF-96BE-4441-AA4D-56D52B3E8549}" presName="node" presStyleLbl="node1" presStyleIdx="4" presStyleCnt="6" custLinFactNeighborX="161" custLinFactNeighborY="286">
        <dgm:presLayoutVars>
          <dgm:bulletEnabled val="1"/>
        </dgm:presLayoutVars>
      </dgm:prSet>
      <dgm:spPr>
        <a:prstGeom prst="flowChartAlternateProcess">
          <a:avLst/>
        </a:prstGeom>
      </dgm:spPr>
    </dgm:pt>
    <dgm:pt modelId="{A8902F79-509A-4E13-A8E4-5D4A84F02CED}" type="pres">
      <dgm:prSet presAssocID="{82F534EB-129F-4F1A-A281-32DD2B864DDD}" presName="sibTrans" presStyleCnt="0"/>
      <dgm:spPr/>
    </dgm:pt>
    <dgm:pt modelId="{9FB420A4-1401-49A1-BA69-015B3524ECF6}" type="pres">
      <dgm:prSet presAssocID="{92FC7111-04A9-4A75-B259-4AAE060FC85D}" presName="node" presStyleLbl="node1" presStyleIdx="5" presStyleCnt="6" custLinFactNeighborX="161" custLinFactNeighborY="286">
        <dgm:presLayoutVars>
          <dgm:bulletEnabled val="1"/>
        </dgm:presLayoutVars>
      </dgm:prSet>
      <dgm:spPr>
        <a:prstGeom prst="flowChartAlternateProcess">
          <a:avLst/>
        </a:prstGeom>
      </dgm:spPr>
    </dgm:pt>
  </dgm:ptLst>
  <dgm:cxnLst>
    <dgm:cxn modelId="{B9AED20B-B56E-4D9C-9BB4-DBD105C1BB87}" type="presOf" srcId="{9A335CBD-0AD8-4B2D-8FDF-D0FA23B7246C}" destId="{F5C2493A-6B4B-45F2-B463-996D312125E0}" srcOrd="0" destOrd="0" presId="urn:microsoft.com/office/officeart/2005/8/layout/default"/>
    <dgm:cxn modelId="{19CCE91A-18F7-4906-9399-363DBE4C41E0}" type="presOf" srcId="{9D512A10-AD38-4EDD-A6D7-3E87E7ADBD86}" destId="{8D12394F-BBFB-4324-909E-EBCA2CF8737E}" srcOrd="0" destOrd="0" presId="urn:microsoft.com/office/officeart/2005/8/layout/default"/>
    <dgm:cxn modelId="{55E6465C-D236-4585-ADEA-4D128C2C3BAA}" srcId="{A4F09B85-336F-4F7A-A31B-A19E35502F0A}" destId="{29B0C638-2BC9-4B89-994C-F4CFACE78AAA}" srcOrd="3" destOrd="0" parTransId="{6C0EC4E3-CB30-448E-B56B-EA4D3A417815}" sibTransId="{01FC3BF9-33A2-45C1-87D3-64409340A61F}"/>
    <dgm:cxn modelId="{32C9435D-EC85-43F9-9A8C-15F09F5E1D6A}" srcId="{A4F09B85-336F-4F7A-A31B-A19E35502F0A}" destId="{9D512A10-AD38-4EDD-A6D7-3E87E7ADBD86}" srcOrd="2" destOrd="0" parTransId="{E072090B-5F65-4012-A6B2-9134E8801A32}" sibTransId="{4E4101D3-0F54-4725-931D-492D4F7D070B}"/>
    <dgm:cxn modelId="{0BC82768-D49C-4872-8F23-E62DC775363E}" type="presOf" srcId="{64AA42AF-96BE-4441-AA4D-56D52B3E8549}" destId="{D192966E-E3D4-4FFD-B411-547A6B398C5E}" srcOrd="0" destOrd="0" presId="urn:microsoft.com/office/officeart/2005/8/layout/default"/>
    <dgm:cxn modelId="{0136678B-EF01-4003-A2B1-C6FEC28B36F3}" srcId="{A4F09B85-336F-4F7A-A31B-A19E35502F0A}" destId="{72591999-E71B-4D38-A463-61224599D8DB}" srcOrd="1" destOrd="0" parTransId="{647EF458-506E-4F7B-97D7-1132302E7764}" sibTransId="{243EBC51-4C29-4B86-9567-4F4ECB3C6AAF}"/>
    <dgm:cxn modelId="{DF23C88F-6B5C-4C7F-AF6A-17F9881D870A}" type="presOf" srcId="{92FC7111-04A9-4A75-B259-4AAE060FC85D}" destId="{9FB420A4-1401-49A1-BA69-015B3524ECF6}" srcOrd="0" destOrd="0" presId="urn:microsoft.com/office/officeart/2005/8/layout/default"/>
    <dgm:cxn modelId="{E3835A90-837F-409D-AF42-A64680406B25}" srcId="{A4F09B85-336F-4F7A-A31B-A19E35502F0A}" destId="{64AA42AF-96BE-4441-AA4D-56D52B3E8549}" srcOrd="4" destOrd="0" parTransId="{4AB61D02-738D-4FBC-9AA1-648788E5900A}" sibTransId="{82F534EB-129F-4F1A-A281-32DD2B864DDD}"/>
    <dgm:cxn modelId="{613985A8-B749-4FB7-80F1-4F7C556059F1}" type="presOf" srcId="{72591999-E71B-4D38-A463-61224599D8DB}" destId="{E674D16E-0D99-4E36-A1CB-2F981061A426}" srcOrd="0" destOrd="0" presId="urn:microsoft.com/office/officeart/2005/8/layout/default"/>
    <dgm:cxn modelId="{0EFAC5B6-E990-47FA-BAE5-1F9B9C612BF3}" srcId="{A4F09B85-336F-4F7A-A31B-A19E35502F0A}" destId="{92FC7111-04A9-4A75-B259-4AAE060FC85D}" srcOrd="5" destOrd="0" parTransId="{76407117-D327-4EF8-91BB-DFAC7696FE1F}" sibTransId="{CBA652FE-8DFA-481B-9D6E-31235FD965B6}"/>
    <dgm:cxn modelId="{6C71CFB6-0FB2-437D-95AE-4ED4066CBE0C}" type="presOf" srcId="{A4F09B85-336F-4F7A-A31B-A19E35502F0A}" destId="{BCD166FD-C420-4E75-9B40-ECF0C6C1EC03}" srcOrd="0" destOrd="0" presId="urn:microsoft.com/office/officeart/2005/8/layout/default"/>
    <dgm:cxn modelId="{BD1FCCB8-63FF-4C37-A735-88EBB42F192C}" srcId="{A4F09B85-336F-4F7A-A31B-A19E35502F0A}" destId="{9A335CBD-0AD8-4B2D-8FDF-D0FA23B7246C}" srcOrd="0" destOrd="0" parTransId="{73A74F26-0847-4551-A367-CFE7E4CB4C05}" sibTransId="{252C8B0B-6C90-49F5-81C4-27721B3D4806}"/>
    <dgm:cxn modelId="{439F52EC-52FF-4C0C-88DD-C9580DA2C42D}" type="presOf" srcId="{29B0C638-2BC9-4B89-994C-F4CFACE78AAA}" destId="{04E2FD31-B57C-4949-8725-F57843E30309}" srcOrd="0" destOrd="0" presId="urn:microsoft.com/office/officeart/2005/8/layout/default"/>
    <dgm:cxn modelId="{2B43366F-F673-41DE-A604-12083CF70CEF}" type="presParOf" srcId="{BCD166FD-C420-4E75-9B40-ECF0C6C1EC03}" destId="{F5C2493A-6B4B-45F2-B463-996D312125E0}" srcOrd="0" destOrd="0" presId="urn:microsoft.com/office/officeart/2005/8/layout/default"/>
    <dgm:cxn modelId="{07BAE914-D132-4EBA-B715-0CBCA4F193AE}" type="presParOf" srcId="{BCD166FD-C420-4E75-9B40-ECF0C6C1EC03}" destId="{534028D1-1FC2-4360-98CE-211373C3048A}" srcOrd="1" destOrd="0" presId="urn:microsoft.com/office/officeart/2005/8/layout/default"/>
    <dgm:cxn modelId="{B07D57CA-BDF9-41E9-8BCC-71207BC4349C}" type="presParOf" srcId="{BCD166FD-C420-4E75-9B40-ECF0C6C1EC03}" destId="{E674D16E-0D99-4E36-A1CB-2F981061A426}" srcOrd="2" destOrd="0" presId="urn:microsoft.com/office/officeart/2005/8/layout/default"/>
    <dgm:cxn modelId="{C1C51A4C-3F1C-4632-B76D-A6B218EAAA4C}" type="presParOf" srcId="{BCD166FD-C420-4E75-9B40-ECF0C6C1EC03}" destId="{8CC4E93F-EEAD-4CE5-A5F0-E5316441B210}" srcOrd="3" destOrd="0" presId="urn:microsoft.com/office/officeart/2005/8/layout/default"/>
    <dgm:cxn modelId="{A9F35F71-D457-495F-A5DB-CD49187FF355}" type="presParOf" srcId="{BCD166FD-C420-4E75-9B40-ECF0C6C1EC03}" destId="{8D12394F-BBFB-4324-909E-EBCA2CF8737E}" srcOrd="4" destOrd="0" presId="urn:microsoft.com/office/officeart/2005/8/layout/default"/>
    <dgm:cxn modelId="{EBAEF06F-FDFB-4D0A-9233-8DBCCF4350F3}" type="presParOf" srcId="{BCD166FD-C420-4E75-9B40-ECF0C6C1EC03}" destId="{3858C95E-353A-4918-B3CC-719C250EAFA2}" srcOrd="5" destOrd="0" presId="urn:microsoft.com/office/officeart/2005/8/layout/default"/>
    <dgm:cxn modelId="{6470955A-40BB-4A03-96C3-25F0F4AE3E1E}" type="presParOf" srcId="{BCD166FD-C420-4E75-9B40-ECF0C6C1EC03}" destId="{04E2FD31-B57C-4949-8725-F57843E30309}" srcOrd="6" destOrd="0" presId="urn:microsoft.com/office/officeart/2005/8/layout/default"/>
    <dgm:cxn modelId="{1302F76E-7C5C-4D7D-8974-0198D0A13621}" type="presParOf" srcId="{BCD166FD-C420-4E75-9B40-ECF0C6C1EC03}" destId="{EEFFC72F-5EA4-4612-9B4E-3003BF9E8AAA}" srcOrd="7" destOrd="0" presId="urn:microsoft.com/office/officeart/2005/8/layout/default"/>
    <dgm:cxn modelId="{0B5EE1D8-363C-4772-96E4-F7EB3D572877}" type="presParOf" srcId="{BCD166FD-C420-4E75-9B40-ECF0C6C1EC03}" destId="{D192966E-E3D4-4FFD-B411-547A6B398C5E}" srcOrd="8" destOrd="0" presId="urn:microsoft.com/office/officeart/2005/8/layout/default"/>
    <dgm:cxn modelId="{432C30F0-9487-46E3-ACE1-1FC97C0FC846}" type="presParOf" srcId="{BCD166FD-C420-4E75-9B40-ECF0C6C1EC03}" destId="{A8902F79-509A-4E13-A8E4-5D4A84F02CED}" srcOrd="9" destOrd="0" presId="urn:microsoft.com/office/officeart/2005/8/layout/default"/>
    <dgm:cxn modelId="{B1234627-84A2-4C3A-B7CB-75B1CBDFDCC4}" type="presParOf" srcId="{BCD166FD-C420-4E75-9B40-ECF0C6C1EC03}" destId="{9FB420A4-1401-49A1-BA69-015B3524ECF6}"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0F71C6-8A45-4151-AB86-8C720098041A}" type="doc">
      <dgm:prSet loTypeId="urn:microsoft.com/office/officeart/2005/8/layout/process4" loCatId="process" qsTypeId="urn:microsoft.com/office/officeart/2005/8/quickstyle/simple4" qsCatId="simple" csTypeId="urn:microsoft.com/office/officeart/2005/8/colors/accent1_2" csCatId="accent1" phldr="1"/>
      <dgm:spPr/>
    </dgm:pt>
    <dgm:pt modelId="{2950F152-912B-4BA9-A79C-27CB4231C2D2}">
      <dgm:prSet phldrT="[Text]"/>
      <dgm:spPr/>
      <dgm:t>
        <a:bodyPr/>
        <a:lstStyle/>
        <a:p>
          <a:r>
            <a:rPr lang="en-GB" dirty="0"/>
            <a:t>Listen</a:t>
          </a:r>
        </a:p>
      </dgm:t>
    </dgm:pt>
    <dgm:pt modelId="{E12A2CBB-9903-4FDD-8B05-D44EFEF5C74D}" type="parTrans" cxnId="{01444D83-3DA0-4C9B-B16B-4A5DC33093FD}">
      <dgm:prSet/>
      <dgm:spPr/>
      <dgm:t>
        <a:bodyPr/>
        <a:lstStyle/>
        <a:p>
          <a:endParaRPr lang="en-GB"/>
        </a:p>
      </dgm:t>
    </dgm:pt>
    <dgm:pt modelId="{9AE103B9-4F64-47C7-9F4C-1B3BF925E422}" type="sibTrans" cxnId="{01444D83-3DA0-4C9B-B16B-4A5DC33093FD}">
      <dgm:prSet/>
      <dgm:spPr/>
      <dgm:t>
        <a:bodyPr/>
        <a:lstStyle/>
        <a:p>
          <a:endParaRPr lang="en-GB"/>
        </a:p>
      </dgm:t>
    </dgm:pt>
    <dgm:pt modelId="{6528E2A1-B14C-428A-B3D8-3A1D84F01068}">
      <dgm:prSet phldrT="[Text]"/>
      <dgm:spPr/>
      <dgm:t>
        <a:bodyPr/>
        <a:lstStyle/>
        <a:p>
          <a:r>
            <a:rPr lang="en-GB" dirty="0"/>
            <a:t>Promise</a:t>
          </a:r>
        </a:p>
      </dgm:t>
    </dgm:pt>
    <dgm:pt modelId="{159BFD66-D0C7-4B0E-AECB-FA5D663852EB}" type="parTrans" cxnId="{8C4C1211-637E-4C3D-B8B8-B8A973E28A75}">
      <dgm:prSet/>
      <dgm:spPr/>
      <dgm:t>
        <a:bodyPr/>
        <a:lstStyle/>
        <a:p>
          <a:endParaRPr lang="en-GB"/>
        </a:p>
      </dgm:t>
    </dgm:pt>
    <dgm:pt modelId="{BD5CBE8F-03B0-437F-852E-8B4F17E301AD}" type="sibTrans" cxnId="{8C4C1211-637E-4C3D-B8B8-B8A973E28A75}">
      <dgm:prSet/>
      <dgm:spPr/>
      <dgm:t>
        <a:bodyPr/>
        <a:lstStyle/>
        <a:p>
          <a:endParaRPr lang="en-GB"/>
        </a:p>
      </dgm:t>
    </dgm:pt>
    <dgm:pt modelId="{0FD961B7-916A-45AA-8D92-1CA0C13AD17C}">
      <dgm:prSet phldrT="[Text]"/>
      <dgm:spPr/>
      <dgm:t>
        <a:bodyPr/>
        <a:lstStyle/>
        <a:p>
          <a:r>
            <a:rPr lang="en-GB" dirty="0"/>
            <a:t>Deliver</a:t>
          </a:r>
        </a:p>
      </dgm:t>
    </dgm:pt>
    <dgm:pt modelId="{C10C491A-F8D4-40F3-B44E-46FC914D371C}" type="parTrans" cxnId="{0B04A24F-0E1C-48BB-9F04-209AEEDD6891}">
      <dgm:prSet/>
      <dgm:spPr/>
      <dgm:t>
        <a:bodyPr/>
        <a:lstStyle/>
        <a:p>
          <a:endParaRPr lang="en-GB"/>
        </a:p>
      </dgm:t>
    </dgm:pt>
    <dgm:pt modelId="{352CDC8B-3C3A-418C-BC4B-2DFC182F3A48}" type="sibTrans" cxnId="{0B04A24F-0E1C-48BB-9F04-209AEEDD6891}">
      <dgm:prSet/>
      <dgm:spPr/>
      <dgm:t>
        <a:bodyPr/>
        <a:lstStyle/>
        <a:p>
          <a:endParaRPr lang="en-GB"/>
        </a:p>
      </dgm:t>
    </dgm:pt>
    <dgm:pt modelId="{9FDA38D7-A153-43AD-AEAE-9A24BFB2700C}" type="pres">
      <dgm:prSet presAssocID="{010F71C6-8A45-4151-AB86-8C720098041A}" presName="Name0" presStyleCnt="0">
        <dgm:presLayoutVars>
          <dgm:dir/>
          <dgm:animLvl val="lvl"/>
          <dgm:resizeHandles val="exact"/>
        </dgm:presLayoutVars>
      </dgm:prSet>
      <dgm:spPr/>
    </dgm:pt>
    <dgm:pt modelId="{49367AB5-82F5-4E3A-A763-A8BAC3A5415F}" type="pres">
      <dgm:prSet presAssocID="{0FD961B7-916A-45AA-8D92-1CA0C13AD17C}" presName="boxAndChildren" presStyleCnt="0"/>
      <dgm:spPr/>
    </dgm:pt>
    <dgm:pt modelId="{63B4FC20-CFC1-415B-A9D5-D3217DC019CB}" type="pres">
      <dgm:prSet presAssocID="{0FD961B7-916A-45AA-8D92-1CA0C13AD17C}" presName="parentTextBox" presStyleLbl="node1" presStyleIdx="0" presStyleCnt="3"/>
      <dgm:spPr/>
    </dgm:pt>
    <dgm:pt modelId="{9861146E-F5EE-4E8A-B7BD-E702DA7C3A93}" type="pres">
      <dgm:prSet presAssocID="{BD5CBE8F-03B0-437F-852E-8B4F17E301AD}" presName="sp" presStyleCnt="0"/>
      <dgm:spPr/>
    </dgm:pt>
    <dgm:pt modelId="{8BAA0493-D5C3-475E-882D-3B27FE50CF80}" type="pres">
      <dgm:prSet presAssocID="{6528E2A1-B14C-428A-B3D8-3A1D84F01068}" presName="arrowAndChildren" presStyleCnt="0"/>
      <dgm:spPr/>
    </dgm:pt>
    <dgm:pt modelId="{A7B1164A-4CD0-43AB-92DE-6BDDA9AF54A2}" type="pres">
      <dgm:prSet presAssocID="{6528E2A1-B14C-428A-B3D8-3A1D84F01068}" presName="parentTextArrow" presStyleLbl="node1" presStyleIdx="1" presStyleCnt="3"/>
      <dgm:spPr/>
    </dgm:pt>
    <dgm:pt modelId="{A097847D-34A3-4694-8076-ED6BB3D7324F}" type="pres">
      <dgm:prSet presAssocID="{9AE103B9-4F64-47C7-9F4C-1B3BF925E422}" presName="sp" presStyleCnt="0"/>
      <dgm:spPr/>
    </dgm:pt>
    <dgm:pt modelId="{B207DB25-440D-4868-B3BA-E1C1425B2B06}" type="pres">
      <dgm:prSet presAssocID="{2950F152-912B-4BA9-A79C-27CB4231C2D2}" presName="arrowAndChildren" presStyleCnt="0"/>
      <dgm:spPr/>
    </dgm:pt>
    <dgm:pt modelId="{F0B76E66-B2AE-437B-8B84-4AA9A565CA73}" type="pres">
      <dgm:prSet presAssocID="{2950F152-912B-4BA9-A79C-27CB4231C2D2}" presName="parentTextArrow" presStyleLbl="node1" presStyleIdx="2" presStyleCnt="3"/>
      <dgm:spPr/>
    </dgm:pt>
  </dgm:ptLst>
  <dgm:cxnLst>
    <dgm:cxn modelId="{1C14D300-14CB-4954-B3F3-36E2251534D9}" type="presOf" srcId="{010F71C6-8A45-4151-AB86-8C720098041A}" destId="{9FDA38D7-A153-43AD-AEAE-9A24BFB2700C}" srcOrd="0" destOrd="0" presId="urn:microsoft.com/office/officeart/2005/8/layout/process4"/>
    <dgm:cxn modelId="{8C4C1211-637E-4C3D-B8B8-B8A973E28A75}" srcId="{010F71C6-8A45-4151-AB86-8C720098041A}" destId="{6528E2A1-B14C-428A-B3D8-3A1D84F01068}" srcOrd="1" destOrd="0" parTransId="{159BFD66-D0C7-4B0E-AECB-FA5D663852EB}" sibTransId="{BD5CBE8F-03B0-437F-852E-8B4F17E301AD}"/>
    <dgm:cxn modelId="{0B04A24F-0E1C-48BB-9F04-209AEEDD6891}" srcId="{010F71C6-8A45-4151-AB86-8C720098041A}" destId="{0FD961B7-916A-45AA-8D92-1CA0C13AD17C}" srcOrd="2" destOrd="0" parTransId="{C10C491A-F8D4-40F3-B44E-46FC914D371C}" sibTransId="{352CDC8B-3C3A-418C-BC4B-2DFC182F3A48}"/>
    <dgm:cxn modelId="{01444D83-3DA0-4C9B-B16B-4A5DC33093FD}" srcId="{010F71C6-8A45-4151-AB86-8C720098041A}" destId="{2950F152-912B-4BA9-A79C-27CB4231C2D2}" srcOrd="0" destOrd="0" parTransId="{E12A2CBB-9903-4FDD-8B05-D44EFEF5C74D}" sibTransId="{9AE103B9-4F64-47C7-9F4C-1B3BF925E422}"/>
    <dgm:cxn modelId="{44550A84-F2D2-4EFE-AB85-6B79ABB42BB6}" type="presOf" srcId="{2950F152-912B-4BA9-A79C-27CB4231C2D2}" destId="{F0B76E66-B2AE-437B-8B84-4AA9A565CA73}" srcOrd="0" destOrd="0" presId="urn:microsoft.com/office/officeart/2005/8/layout/process4"/>
    <dgm:cxn modelId="{16F3AE88-44BB-4C72-B6C5-2B7D0D3EDDF7}" type="presOf" srcId="{6528E2A1-B14C-428A-B3D8-3A1D84F01068}" destId="{A7B1164A-4CD0-43AB-92DE-6BDDA9AF54A2}" srcOrd="0" destOrd="0" presId="urn:microsoft.com/office/officeart/2005/8/layout/process4"/>
    <dgm:cxn modelId="{53B8D995-BAC9-4D49-808E-873D16BDBAED}" type="presOf" srcId="{0FD961B7-916A-45AA-8D92-1CA0C13AD17C}" destId="{63B4FC20-CFC1-415B-A9D5-D3217DC019CB}" srcOrd="0" destOrd="0" presId="urn:microsoft.com/office/officeart/2005/8/layout/process4"/>
    <dgm:cxn modelId="{72CD5E45-9F5D-4A8D-884A-FCDCBDAC0F0B}" type="presParOf" srcId="{9FDA38D7-A153-43AD-AEAE-9A24BFB2700C}" destId="{49367AB5-82F5-4E3A-A763-A8BAC3A5415F}" srcOrd="0" destOrd="0" presId="urn:microsoft.com/office/officeart/2005/8/layout/process4"/>
    <dgm:cxn modelId="{54EC6577-A416-4BC6-A237-9B547F87CB0D}" type="presParOf" srcId="{49367AB5-82F5-4E3A-A763-A8BAC3A5415F}" destId="{63B4FC20-CFC1-415B-A9D5-D3217DC019CB}" srcOrd="0" destOrd="0" presId="urn:microsoft.com/office/officeart/2005/8/layout/process4"/>
    <dgm:cxn modelId="{920AFC3B-3AEB-4985-81A3-80445DE29E87}" type="presParOf" srcId="{9FDA38D7-A153-43AD-AEAE-9A24BFB2700C}" destId="{9861146E-F5EE-4E8A-B7BD-E702DA7C3A93}" srcOrd="1" destOrd="0" presId="urn:microsoft.com/office/officeart/2005/8/layout/process4"/>
    <dgm:cxn modelId="{6F3D0DA4-2C7B-4BE3-B7FE-EA255187F53B}" type="presParOf" srcId="{9FDA38D7-A153-43AD-AEAE-9A24BFB2700C}" destId="{8BAA0493-D5C3-475E-882D-3B27FE50CF80}" srcOrd="2" destOrd="0" presId="urn:microsoft.com/office/officeart/2005/8/layout/process4"/>
    <dgm:cxn modelId="{30A7651F-0EF7-484A-8397-60571F629D20}" type="presParOf" srcId="{8BAA0493-D5C3-475E-882D-3B27FE50CF80}" destId="{A7B1164A-4CD0-43AB-92DE-6BDDA9AF54A2}" srcOrd="0" destOrd="0" presId="urn:microsoft.com/office/officeart/2005/8/layout/process4"/>
    <dgm:cxn modelId="{F97A0A0A-0BA4-44A2-A69E-5974A0F7F7F1}" type="presParOf" srcId="{9FDA38D7-A153-43AD-AEAE-9A24BFB2700C}" destId="{A097847D-34A3-4694-8076-ED6BB3D7324F}" srcOrd="3" destOrd="0" presId="urn:microsoft.com/office/officeart/2005/8/layout/process4"/>
    <dgm:cxn modelId="{8B5BEC31-7EF1-44E3-A460-00B79B5F431C}" type="presParOf" srcId="{9FDA38D7-A153-43AD-AEAE-9A24BFB2700C}" destId="{B207DB25-440D-4868-B3BA-E1C1425B2B06}" srcOrd="4" destOrd="0" presId="urn:microsoft.com/office/officeart/2005/8/layout/process4"/>
    <dgm:cxn modelId="{392A68EF-9A58-40DC-8BCE-F8491728A48B}" type="presParOf" srcId="{B207DB25-440D-4868-B3BA-E1C1425B2B06}" destId="{F0B76E66-B2AE-437B-8B84-4AA9A565CA7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0ED83-59F2-4B7C-94D8-F795B4C16AB8}">
      <dsp:nvSpPr>
        <dsp:cNvPr id="0" name=""/>
        <dsp:cNvSpPr/>
      </dsp:nvSpPr>
      <dsp:spPr>
        <a:xfrm>
          <a:off x="580695" y="33303"/>
          <a:ext cx="1598577" cy="159857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Culture</a:t>
          </a:r>
        </a:p>
      </dsp:txBody>
      <dsp:txXfrm>
        <a:off x="793838" y="313054"/>
        <a:ext cx="1172290" cy="719359"/>
      </dsp:txXfrm>
    </dsp:sp>
    <dsp:sp modelId="{8D9EF80F-7E48-4492-889A-23B6878A8655}">
      <dsp:nvSpPr>
        <dsp:cNvPr id="0" name=""/>
        <dsp:cNvSpPr/>
      </dsp:nvSpPr>
      <dsp:spPr>
        <a:xfrm>
          <a:off x="1157515" y="1032414"/>
          <a:ext cx="1598577" cy="159857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Attitude</a:t>
          </a:r>
        </a:p>
      </dsp:txBody>
      <dsp:txXfrm>
        <a:off x="1646413" y="1445380"/>
        <a:ext cx="959146" cy="879217"/>
      </dsp:txXfrm>
    </dsp:sp>
    <dsp:sp modelId="{E5315CBB-0FBB-4DE6-9059-A587D1BAF148}">
      <dsp:nvSpPr>
        <dsp:cNvPr id="0" name=""/>
        <dsp:cNvSpPr/>
      </dsp:nvSpPr>
      <dsp:spPr>
        <a:xfrm>
          <a:off x="3875" y="1032414"/>
          <a:ext cx="1598577" cy="159857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Values</a:t>
          </a:r>
        </a:p>
      </dsp:txBody>
      <dsp:txXfrm>
        <a:off x="154407" y="1445380"/>
        <a:ext cx="959146" cy="879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2493A-6B4B-45F2-B463-996D312125E0}">
      <dsp:nvSpPr>
        <dsp:cNvPr id="0" name=""/>
        <dsp:cNvSpPr/>
      </dsp:nvSpPr>
      <dsp:spPr>
        <a:xfrm>
          <a:off x="0" y="43668"/>
          <a:ext cx="2092732" cy="1255639"/>
        </a:xfrm>
        <a:prstGeom prst="flowChartAlternateProcess">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Crisis Fund</a:t>
          </a:r>
        </a:p>
        <a:p>
          <a:pPr marL="0" lvl="0" indent="0" algn="ctr" defTabSz="977900">
            <a:lnSpc>
              <a:spcPct val="90000"/>
            </a:lnSpc>
            <a:spcBef>
              <a:spcPct val="0"/>
            </a:spcBef>
            <a:spcAft>
              <a:spcPct val="35000"/>
            </a:spcAft>
            <a:buNone/>
          </a:pPr>
          <a:r>
            <a:rPr lang="en-GB" sz="2200" kern="1200" dirty="0"/>
            <a:t>Starter packs</a:t>
          </a:r>
        </a:p>
      </dsp:txBody>
      <dsp:txXfrm>
        <a:off x="61294" y="104962"/>
        <a:ext cx="1970144" cy="1133051"/>
      </dsp:txXfrm>
    </dsp:sp>
    <dsp:sp modelId="{E674D16E-0D99-4E36-A1CB-2F981061A426}">
      <dsp:nvSpPr>
        <dsp:cNvPr id="0" name=""/>
        <dsp:cNvSpPr/>
      </dsp:nvSpPr>
      <dsp:spPr>
        <a:xfrm>
          <a:off x="2302005" y="43668"/>
          <a:ext cx="2092732" cy="1255639"/>
        </a:xfrm>
        <a:prstGeom prst="flowChartAlternateProcess">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Student Bursary</a:t>
          </a:r>
        </a:p>
      </dsp:txBody>
      <dsp:txXfrm>
        <a:off x="2363299" y="104962"/>
        <a:ext cx="1970144" cy="1133051"/>
      </dsp:txXfrm>
    </dsp:sp>
    <dsp:sp modelId="{8D12394F-BBFB-4324-909E-EBCA2CF8737E}">
      <dsp:nvSpPr>
        <dsp:cNvPr id="0" name=""/>
        <dsp:cNvSpPr/>
      </dsp:nvSpPr>
      <dsp:spPr>
        <a:xfrm>
          <a:off x="4604011" y="43668"/>
          <a:ext cx="2092732" cy="1255639"/>
        </a:xfrm>
        <a:prstGeom prst="flowChartAlternateProcess">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Allocations</a:t>
          </a:r>
        </a:p>
        <a:p>
          <a:pPr marL="0" lvl="0" indent="0" algn="ctr" defTabSz="977900">
            <a:lnSpc>
              <a:spcPct val="90000"/>
            </a:lnSpc>
            <a:spcBef>
              <a:spcPct val="0"/>
            </a:spcBef>
            <a:spcAft>
              <a:spcPct val="35000"/>
            </a:spcAft>
            <a:buNone/>
          </a:pPr>
          <a:r>
            <a:rPr lang="en-GB" sz="2200" kern="1200" dirty="0"/>
            <a:t>Policy</a:t>
          </a:r>
        </a:p>
      </dsp:txBody>
      <dsp:txXfrm>
        <a:off x="4665305" y="104962"/>
        <a:ext cx="1970144" cy="1133051"/>
      </dsp:txXfrm>
    </dsp:sp>
    <dsp:sp modelId="{04E2FD31-B57C-4949-8725-F57843E30309}">
      <dsp:nvSpPr>
        <dsp:cNvPr id="0" name=""/>
        <dsp:cNvSpPr/>
      </dsp:nvSpPr>
      <dsp:spPr>
        <a:xfrm>
          <a:off x="0" y="1508581"/>
          <a:ext cx="2092732" cy="1255639"/>
        </a:xfrm>
        <a:prstGeom prst="flowChartAlternateProcess">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Decoration Allowance</a:t>
          </a:r>
        </a:p>
      </dsp:txBody>
      <dsp:txXfrm>
        <a:off x="61294" y="1569875"/>
        <a:ext cx="1970144" cy="1133051"/>
      </dsp:txXfrm>
    </dsp:sp>
    <dsp:sp modelId="{D192966E-E3D4-4FFD-B411-547A6B398C5E}">
      <dsp:nvSpPr>
        <dsp:cNvPr id="0" name=""/>
        <dsp:cNvSpPr/>
      </dsp:nvSpPr>
      <dsp:spPr>
        <a:xfrm>
          <a:off x="2305375" y="1512172"/>
          <a:ext cx="2092732" cy="1255639"/>
        </a:xfrm>
        <a:prstGeom prst="flowChartAlternateProcess">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Universal Credit</a:t>
          </a:r>
        </a:p>
        <a:p>
          <a:pPr marL="0" lvl="0" indent="0" algn="ctr" defTabSz="977900">
            <a:lnSpc>
              <a:spcPct val="90000"/>
            </a:lnSpc>
            <a:spcBef>
              <a:spcPct val="0"/>
            </a:spcBef>
            <a:spcAft>
              <a:spcPct val="35000"/>
            </a:spcAft>
            <a:buNone/>
          </a:pPr>
          <a:r>
            <a:rPr lang="en-GB" sz="2200" kern="1200" dirty="0"/>
            <a:t>Bedroom Tax</a:t>
          </a:r>
        </a:p>
      </dsp:txBody>
      <dsp:txXfrm>
        <a:off x="2366669" y="1573466"/>
        <a:ext cx="1970144" cy="1133051"/>
      </dsp:txXfrm>
    </dsp:sp>
    <dsp:sp modelId="{9FB420A4-1401-49A1-BA69-015B3524ECF6}">
      <dsp:nvSpPr>
        <dsp:cNvPr id="0" name=""/>
        <dsp:cNvSpPr/>
      </dsp:nvSpPr>
      <dsp:spPr>
        <a:xfrm>
          <a:off x="4604011" y="1512172"/>
          <a:ext cx="2092732" cy="1255639"/>
        </a:xfrm>
        <a:prstGeom prst="flowChartAlternateProcess">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Christmas</a:t>
          </a:r>
          <a:r>
            <a:rPr lang="en-GB" sz="2200" kern="1200" baseline="0" dirty="0"/>
            <a:t> Fayre</a:t>
          </a:r>
          <a:endParaRPr lang="en-GB" sz="2200" kern="1200" dirty="0"/>
        </a:p>
      </dsp:txBody>
      <dsp:txXfrm>
        <a:off x="4665305" y="1573466"/>
        <a:ext cx="1970144" cy="1133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4FC20-CFC1-415B-A9D5-D3217DC019CB}">
      <dsp:nvSpPr>
        <dsp:cNvPr id="0" name=""/>
        <dsp:cNvSpPr/>
      </dsp:nvSpPr>
      <dsp:spPr>
        <a:xfrm>
          <a:off x="0" y="2667882"/>
          <a:ext cx="1403648" cy="8756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Deliver</a:t>
          </a:r>
        </a:p>
      </dsp:txBody>
      <dsp:txXfrm>
        <a:off x="0" y="2667882"/>
        <a:ext cx="1403648" cy="875658"/>
      </dsp:txXfrm>
    </dsp:sp>
    <dsp:sp modelId="{A7B1164A-4CD0-43AB-92DE-6BDDA9AF54A2}">
      <dsp:nvSpPr>
        <dsp:cNvPr id="0" name=""/>
        <dsp:cNvSpPr/>
      </dsp:nvSpPr>
      <dsp:spPr>
        <a:xfrm rot="10800000">
          <a:off x="0" y="1334254"/>
          <a:ext cx="1403648" cy="1346763"/>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Promise</a:t>
          </a:r>
        </a:p>
      </dsp:txBody>
      <dsp:txXfrm rot="10800000">
        <a:off x="0" y="1334254"/>
        <a:ext cx="1403648" cy="875086"/>
      </dsp:txXfrm>
    </dsp:sp>
    <dsp:sp modelId="{F0B76E66-B2AE-437B-8B84-4AA9A565CA73}">
      <dsp:nvSpPr>
        <dsp:cNvPr id="0" name=""/>
        <dsp:cNvSpPr/>
      </dsp:nvSpPr>
      <dsp:spPr>
        <a:xfrm rot="10800000">
          <a:off x="0" y="626"/>
          <a:ext cx="1403648" cy="1346763"/>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Listen</a:t>
          </a:r>
        </a:p>
      </dsp:txBody>
      <dsp:txXfrm rot="10800000">
        <a:off x="0" y="626"/>
        <a:ext cx="1403648" cy="8750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9F03583-F92E-4AFF-BB29-2C4CBB21801F}" type="datetimeFigureOut">
              <a:rPr lang="en-GB" smtClean="0"/>
              <a:t>03/06/2021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8576473-E946-4523-914C-2FDB124E52DA}" type="slidenum">
              <a:rPr lang="en-GB" smtClean="0"/>
              <a:t>‹#›</a:t>
            </a:fld>
            <a:endParaRPr lang="en-GB" dirty="0"/>
          </a:p>
        </p:txBody>
      </p:sp>
    </p:spTree>
    <p:extLst>
      <p:ext uri="{BB962C8B-B14F-4D97-AF65-F5344CB8AC3E}">
        <p14:creationId xmlns:p14="http://schemas.microsoft.com/office/powerpoint/2010/main" val="142751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6365BA-6599-4E68-859A-2C9AFC9A0F7B}" type="datetime1">
              <a:rPr lang="en-GB" smtClean="0"/>
              <a:t>03/06/2021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419951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2DDEE-44B5-4FCC-B9D6-BE1E4E4848E7}" type="datetime1">
              <a:rPr lang="en-GB" smtClean="0"/>
              <a:t>03/06/2021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328792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2DF475-7FD3-4EA9-B8D6-6429A4BB750C}" type="datetime1">
              <a:rPr lang="en-GB" smtClean="0"/>
              <a:t>03/06/2021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266476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BF8476-8074-4D80-93A0-FAC9702FFE07}" type="datetime1">
              <a:rPr lang="en-GB" smtClean="0"/>
              <a:t>03/06/2021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221715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AD73D9-2B66-439F-85C9-0C51317077E4}" type="datetime1">
              <a:rPr lang="en-GB" smtClean="0"/>
              <a:t>03/06/2021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87050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D14AE6A-7A5F-47AC-A9B5-3A9317F115FF}" type="datetime1">
              <a:rPr lang="en-GB" smtClean="0"/>
              <a:t>03/06/2021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207742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A0F033-FF03-468A-8BC8-B19E6C686030}" type="datetime1">
              <a:rPr lang="en-GB" smtClean="0"/>
              <a:t>03/06/2021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157027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45921A-77B6-463B-BD9D-37BC7F13DF51}" type="datetime1">
              <a:rPr lang="en-GB" smtClean="0"/>
              <a:t>03/06/2021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372033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E9C44-6786-4A38-BF85-4E8B71F0E728}" type="datetime1">
              <a:rPr lang="en-GB" smtClean="0"/>
              <a:t>03/06/2021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147331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F1AED-ABEB-4282-8219-FCB7C6940B03}" type="datetime1">
              <a:rPr lang="en-GB" smtClean="0"/>
              <a:t>03/06/2021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141130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0CC031-EC89-46CC-86E4-C2C7BB6EC937}" type="datetime1">
              <a:rPr lang="en-GB" smtClean="0"/>
              <a:t>03/06/2021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360844B-2F96-4A7F-AC68-78882EB87B21}" type="slidenum">
              <a:rPr lang="en-GB" smtClean="0"/>
              <a:t>‹#›</a:t>
            </a:fld>
            <a:endParaRPr lang="en-GB" dirty="0"/>
          </a:p>
        </p:txBody>
      </p:sp>
    </p:spTree>
    <p:extLst>
      <p:ext uri="{BB962C8B-B14F-4D97-AF65-F5344CB8AC3E}">
        <p14:creationId xmlns:p14="http://schemas.microsoft.com/office/powerpoint/2010/main" val="374006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690B6-E7B9-4A7E-BDDE-A0787DF818B6}" type="datetime1">
              <a:rPr lang="en-GB" smtClean="0"/>
              <a:t>03/06/2021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0844B-2F96-4A7F-AC68-78882EB87B21}" type="slidenum">
              <a:rPr lang="en-GB" smtClean="0"/>
              <a:t>‹#›</a:t>
            </a:fld>
            <a:endParaRPr lang="en-GB" dirty="0"/>
          </a:p>
        </p:txBody>
      </p:sp>
    </p:spTree>
    <p:extLst>
      <p:ext uri="{BB962C8B-B14F-4D97-AF65-F5344CB8AC3E}">
        <p14:creationId xmlns:p14="http://schemas.microsoft.com/office/powerpoint/2010/main" val="80216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2ahUKEwjN0q-k8LzcAhUPUBoKHS47DpsQjRx6BAgBEAU&amp;url=https://consultations.antrimandnewtownabbey.gov.uk/cpandr/love-living-here/&amp;psig=AOvVaw3JvdWj8vI2q5fmIlQnz9m3&amp;ust=1532698284198074"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2ahUKEwjN0q-k8LzcAhUPUBoKHS47DpsQjRx6BAgBEAU&amp;url=https://consultations.antrimandnewtownabbey.gov.uk/cpandr/love-living-here/&amp;psig=AOvVaw3JvdWj8vI2q5fmIlQnz9m3&amp;ust=1532698284198074" TargetMode="Externa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2ahUKEwjN0q-k8LzcAhUPUBoKHS47DpsQjRx6BAgBEAU&amp;url=https://consultations.antrimandnewtownabbey.gov.uk/cpandr/love-living-here/&amp;psig=AOvVaw3JvdWj8vI2q5fmIlQnz9m3&amp;ust=153269828419807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2ahUKEwjN0q-k8LzcAhUPUBoKHS47DpsQjRx6BAgBEAU&amp;url=https://consultations.antrimandnewtownabbey.gov.uk/cpandr/love-living-here/&amp;psig=AOvVaw3JvdWj8vI2q5fmIlQnz9m3&amp;ust=153269828419807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2ahUKEwjN0q-k8LzcAhUPUBoKHS47DpsQjRx6BAgBEAU&amp;url=https://consultations.antrimandnewtownabbey.gov.uk/cpandr/love-living-here/&amp;psig=AOvVaw3JvdWj8vI2q5fmIlQnz9m3&amp;ust=153269828419807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hyperlink" Target="https://www.google.com/url?sa=i&amp;rct=j&amp;q=&amp;esrc=s&amp;source=images&amp;cd=&amp;cad=rja&amp;uact=8&amp;ved=2ahUKEwjN0q-k8LzcAhUPUBoKHS47DpsQjRx6BAgBEAU&amp;url=https://consultations.antrimandnewtownabbey.gov.uk/cpandr/love-living-here/&amp;psig=AOvVaw3JvdWj8vI2q5fmIlQnz9m3&amp;ust=1532698284198074"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hyperlink" Target="https://www.google.com/url?sa=i&amp;rct=j&amp;q=&amp;esrc=s&amp;source=images&amp;cd=&amp;cad=rja&amp;uact=8&amp;ved=2ahUKEwjN0q-k8LzcAhUPUBoKHS47DpsQjRx6BAgBEAU&amp;url=https://consultations.antrimandnewtownabbey.gov.uk/cpandr/love-living-here/&amp;psig=AOvVaw3JvdWj8vI2q5fmIlQnz9m3&amp;ust=1532698284198074" TargetMode="Externa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0844B-2F96-4A7F-AC68-78882EB87B21}" type="slidenum">
              <a:rPr lang="en-GB" smtClean="0"/>
              <a:t>1</a:t>
            </a:fld>
            <a:endParaRPr lang="en-GB" dirty="0"/>
          </a:p>
        </p:txBody>
      </p:sp>
      <p:pic>
        <p:nvPicPr>
          <p:cNvPr id="6" name="Picture 6" descr="Image result for commun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64620"/>
            <a:ext cx="9144001" cy="17087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188640"/>
            <a:ext cx="8229600" cy="5937523"/>
          </a:xfrm>
        </p:spPr>
        <p:txBody>
          <a:bodyPr>
            <a:normAutofit/>
          </a:bodyPr>
          <a:lstStyle/>
          <a:p>
            <a:pPr marL="0" indent="0" algn="ctr">
              <a:buNone/>
            </a:pPr>
            <a:endParaRPr lang="en-GB" sz="6000" dirty="0"/>
          </a:p>
          <a:p>
            <a:pPr marL="0" indent="0" algn="ctr">
              <a:buNone/>
            </a:pPr>
            <a:endParaRPr lang="en-GB" sz="6000" dirty="0"/>
          </a:p>
          <a:p>
            <a:pPr marL="0" indent="0" algn="ctr">
              <a:buNone/>
            </a:pPr>
            <a:r>
              <a:rPr lang="en-GB" sz="5400" dirty="0"/>
              <a:t>More than a landlord</a:t>
            </a:r>
          </a:p>
          <a:p>
            <a:pPr marL="0" indent="0" algn="ctr">
              <a:buNone/>
            </a:pPr>
            <a:endParaRPr lang="en-GB" dirty="0"/>
          </a:p>
          <a:p>
            <a:pPr marL="0" indent="0" algn="ctr">
              <a:buNone/>
            </a:pPr>
            <a:r>
              <a:rPr lang="en-GB" dirty="0"/>
              <a:t>Claire McGraw, Director &amp; </a:t>
            </a:r>
          </a:p>
          <a:p>
            <a:pPr marL="0" indent="0" algn="ctr">
              <a:buNone/>
            </a:pPr>
            <a:r>
              <a:rPr lang="en-GB" dirty="0"/>
              <a:t>Morven Gourlay, Property Officer</a:t>
            </a:r>
          </a:p>
          <a:p>
            <a:pPr marL="0" indent="0" algn="ctr">
              <a:buNone/>
            </a:pPr>
            <a:endParaRPr lang="en-GB" dirty="0"/>
          </a:p>
          <a:p>
            <a:pPr marL="0" indent="0" algn="ctr">
              <a:buNone/>
            </a:pPr>
            <a:endParaRPr lang="en-GB" dirty="0"/>
          </a:p>
          <a:p>
            <a:pPr marL="0" indent="0" algn="ctr">
              <a:buNone/>
            </a:pPr>
            <a:endParaRPr lang="en-GB" sz="6000" dirty="0"/>
          </a:p>
        </p:txBody>
      </p:sp>
      <p:pic>
        <p:nvPicPr>
          <p:cNvPr id="8" name="Picture 2" descr="F:\USERS\John\Publicity\Logos &amp; signatures\Easthall logo Jpeg vers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9876" y="0"/>
            <a:ext cx="2005584" cy="196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6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60844B-2F96-4A7F-AC68-78882EB87B21}" type="slidenum">
              <a:rPr lang="en-GB" smtClean="0"/>
              <a:t>10</a:t>
            </a:fld>
            <a:endParaRPr lang="en-GB" dirty="0"/>
          </a:p>
        </p:txBody>
      </p:sp>
      <p:sp>
        <p:nvSpPr>
          <p:cNvPr id="4" name="TextBox 3"/>
          <p:cNvSpPr txBox="1"/>
          <p:nvPr/>
        </p:nvSpPr>
        <p:spPr>
          <a:xfrm>
            <a:off x="683568" y="3789040"/>
            <a:ext cx="7560840" cy="646331"/>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9" name="Picture 6" descr="Image result for commun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64620"/>
            <a:ext cx="9144001" cy="17087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13" y="0"/>
            <a:ext cx="9252013" cy="71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07504" y="2996951"/>
            <a:ext cx="3960440" cy="4154984"/>
          </a:xfrm>
          <a:prstGeom prst="rect">
            <a:avLst/>
          </a:prstGeom>
          <a:noFill/>
        </p:spPr>
        <p:txBody>
          <a:bodyPr wrap="square" lIns="91440" tIns="45720" rIns="91440" bIns="45720">
            <a:spAutoFit/>
          </a:bodyPr>
          <a:lstStyle/>
          <a:p>
            <a:r>
              <a:rPr lang="en-GB" sz="2400" b="1" dirty="0">
                <a:solidFill>
                  <a:srgbClr val="000000"/>
                </a:solidFill>
              </a:rPr>
              <a:t>THANKYOU!</a:t>
            </a:r>
          </a:p>
          <a:p>
            <a:endParaRPr lang="en-GB" sz="2400" b="1" dirty="0">
              <a:solidFill>
                <a:srgbClr val="000000"/>
              </a:solidFill>
            </a:endParaRPr>
          </a:p>
          <a:p>
            <a:endParaRPr lang="en-GB" sz="2400" b="1" dirty="0">
              <a:solidFill>
                <a:srgbClr val="000000"/>
              </a:solidFill>
            </a:endParaRPr>
          </a:p>
          <a:p>
            <a:endParaRPr lang="en-GB" sz="2400" b="1" dirty="0">
              <a:solidFill>
                <a:srgbClr val="000000"/>
              </a:solidFill>
            </a:endParaRPr>
          </a:p>
          <a:p>
            <a:r>
              <a:rPr lang="en-GB" sz="2400" b="1" dirty="0">
                <a:solidFill>
                  <a:srgbClr val="000000"/>
                </a:solidFill>
              </a:rPr>
              <a:t>Telephone number:  </a:t>
            </a:r>
          </a:p>
          <a:p>
            <a:r>
              <a:rPr lang="en-GB" sz="2400" b="1" dirty="0">
                <a:solidFill>
                  <a:srgbClr val="000000"/>
                </a:solidFill>
              </a:rPr>
              <a:t>0141 781 2277</a:t>
            </a:r>
          </a:p>
          <a:p>
            <a:endParaRPr lang="en-GB" sz="2400" b="1" dirty="0">
              <a:solidFill>
                <a:srgbClr val="000000"/>
              </a:solidFill>
            </a:endParaRPr>
          </a:p>
          <a:p>
            <a:r>
              <a:rPr lang="en-GB" sz="2400" b="1" dirty="0">
                <a:solidFill>
                  <a:srgbClr val="000000"/>
                </a:solidFill>
              </a:rPr>
              <a:t>Email:  </a:t>
            </a:r>
            <a:r>
              <a:rPr lang="en-GB" sz="2400" b="1" dirty="0">
                <a:solidFill>
                  <a:srgbClr val="000000"/>
                </a:solidFill>
                <a:hlinkClick r:id="rId5"/>
              </a:rPr>
              <a:t>claire@easthallpark.org.uk</a:t>
            </a:r>
            <a:endParaRPr lang="en-GB" sz="2400" b="1" dirty="0">
              <a:solidFill>
                <a:srgbClr val="000000"/>
              </a:solidFill>
            </a:endParaRPr>
          </a:p>
          <a:p>
            <a:r>
              <a:rPr lang="en-GB" sz="2400" b="1" dirty="0">
                <a:solidFill>
                  <a:srgbClr val="000000"/>
                </a:solidFill>
                <a:hlinkClick r:id="rId5"/>
              </a:rPr>
              <a:t>morven@easthallpark.org.uk</a:t>
            </a:r>
            <a:endParaRPr lang="en-GB" sz="2400" b="1" dirty="0">
              <a:solidFill>
                <a:srgbClr val="000000"/>
              </a:solidFill>
            </a:endParaRPr>
          </a:p>
          <a:p>
            <a:endParaRPr lang="en-GB" sz="2400" b="1" dirty="0">
              <a:solidFill>
                <a:srgbClr val="000000"/>
              </a:solidFill>
            </a:endParaRPr>
          </a:p>
        </p:txBody>
      </p:sp>
    </p:spTree>
    <p:extLst>
      <p:ext uri="{BB962C8B-B14F-4D97-AF65-F5344CB8AC3E}">
        <p14:creationId xmlns:p14="http://schemas.microsoft.com/office/powerpoint/2010/main" val="282396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2"/>
          </p:nvPr>
        </p:nvSpPr>
        <p:spPr/>
        <p:txBody>
          <a:bodyPr/>
          <a:lstStyle/>
          <a:p>
            <a:fld id="{F360844B-2F96-4A7F-AC68-78882EB87B21}" type="slidenum">
              <a:rPr lang="en-GB" smtClean="0"/>
              <a:t>2</a:t>
            </a:fld>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1250" y="2548731"/>
            <a:ext cx="43815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Gordon Ramsay Celebrates The Opening Of His New LA Restau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144000" cy="699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0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0844B-2F96-4A7F-AC68-78882EB87B21}" type="slidenum">
              <a:rPr lang="en-GB" smtClean="0"/>
              <a:t>3</a:t>
            </a:fld>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0"/>
            <a:ext cx="6516216" cy="188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84477"/>
            <a:ext cx="6516216" cy="497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0"/>
            <a:ext cx="2627784" cy="6370975"/>
          </a:xfrm>
          <a:prstGeom prst="rect">
            <a:avLst/>
          </a:prstGeom>
          <a:noFill/>
        </p:spPr>
        <p:txBody>
          <a:bodyPr wrap="square" rtlCol="0">
            <a:spAutoFit/>
          </a:bodyPr>
          <a:lstStyle/>
          <a:p>
            <a:pPr marL="342900" indent="-342900">
              <a:buClr>
                <a:srgbClr val="FF0000"/>
              </a:buClr>
              <a:buFont typeface="Wingdings" panose="05000000000000000000" pitchFamily="2" charset="2"/>
              <a:buChar char="v"/>
            </a:pPr>
            <a:endParaRPr lang="en-GB" sz="2400" dirty="0"/>
          </a:p>
          <a:p>
            <a:pPr marL="342900" indent="-342900">
              <a:buClr>
                <a:srgbClr val="FF0000"/>
              </a:buClr>
              <a:buFont typeface="Wingdings" panose="05000000000000000000" pitchFamily="2" charset="2"/>
              <a:buChar char="v"/>
            </a:pPr>
            <a:endParaRPr lang="en-GB" sz="2400" dirty="0"/>
          </a:p>
          <a:p>
            <a:pPr marL="342900" indent="-342900">
              <a:buClr>
                <a:srgbClr val="FF0000"/>
              </a:buClr>
              <a:buFont typeface="Wingdings" panose="05000000000000000000" pitchFamily="2" charset="2"/>
              <a:buChar char="v"/>
            </a:pPr>
            <a:r>
              <a:rPr lang="en-GB" sz="2400" dirty="0"/>
              <a:t>Established 1992</a:t>
            </a:r>
          </a:p>
          <a:p>
            <a:pPr>
              <a:buClr>
                <a:srgbClr val="FF0000"/>
              </a:buClr>
            </a:pPr>
            <a:endParaRPr lang="en-GB" sz="2400" dirty="0"/>
          </a:p>
          <a:p>
            <a:pPr marL="342900" indent="-342900">
              <a:buClr>
                <a:srgbClr val="FF0000"/>
              </a:buClr>
              <a:buFont typeface="Wingdings" panose="05000000000000000000" pitchFamily="2" charset="2"/>
              <a:buChar char="v"/>
            </a:pPr>
            <a:r>
              <a:rPr lang="en-GB" sz="2400" dirty="0"/>
              <a:t>Community controlled – 10 Governing Body Members</a:t>
            </a:r>
          </a:p>
          <a:p>
            <a:pPr>
              <a:buClr>
                <a:srgbClr val="FF0000"/>
              </a:buClr>
            </a:pPr>
            <a:endParaRPr lang="en-GB" sz="2400" dirty="0"/>
          </a:p>
          <a:p>
            <a:pPr marL="342900" indent="-342900">
              <a:buClr>
                <a:srgbClr val="FF0000"/>
              </a:buClr>
              <a:buFont typeface="Wingdings" panose="05000000000000000000" pitchFamily="2" charset="2"/>
              <a:buChar char="v"/>
            </a:pPr>
            <a:r>
              <a:rPr lang="en-GB" sz="2400" dirty="0"/>
              <a:t>15 office based staff </a:t>
            </a:r>
          </a:p>
          <a:p>
            <a:pPr>
              <a:buClr>
                <a:srgbClr val="FF0000"/>
              </a:buClr>
            </a:pPr>
            <a:endParaRPr lang="en-GB" sz="2400" dirty="0"/>
          </a:p>
          <a:p>
            <a:pPr marL="342900" indent="-342900">
              <a:buClr>
                <a:srgbClr val="FF0000"/>
              </a:buClr>
              <a:buFont typeface="Wingdings" panose="05000000000000000000" pitchFamily="2" charset="2"/>
              <a:buChar char="v"/>
            </a:pPr>
            <a:r>
              <a:rPr lang="en-GB" sz="2400" dirty="0"/>
              <a:t>695 Rented properties</a:t>
            </a:r>
          </a:p>
          <a:p>
            <a:pPr>
              <a:buClr>
                <a:srgbClr val="FF0000"/>
              </a:buClr>
            </a:pPr>
            <a:endParaRPr lang="en-GB" sz="2400" dirty="0"/>
          </a:p>
          <a:p>
            <a:pPr marL="342900" indent="-342900">
              <a:buClr>
                <a:srgbClr val="FF0000"/>
              </a:buClr>
              <a:buFont typeface="Wingdings" panose="05000000000000000000" pitchFamily="2" charset="2"/>
              <a:buChar char="v"/>
            </a:pPr>
            <a:r>
              <a:rPr lang="en-GB" sz="2400" dirty="0"/>
              <a:t>55 Factored properties</a:t>
            </a:r>
          </a:p>
        </p:txBody>
      </p:sp>
    </p:spTree>
    <p:extLst>
      <p:ext uri="{BB962C8B-B14F-4D97-AF65-F5344CB8AC3E}">
        <p14:creationId xmlns:p14="http://schemas.microsoft.com/office/powerpoint/2010/main" val="106845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Housing (Scotland) Act 2001</a:t>
            </a:r>
          </a:p>
        </p:txBody>
      </p:sp>
      <p:sp>
        <p:nvSpPr>
          <p:cNvPr id="3" name="Content Placeholder 2"/>
          <p:cNvSpPr>
            <a:spLocks noGrp="1"/>
          </p:cNvSpPr>
          <p:nvPr>
            <p:ph idx="1"/>
          </p:nvPr>
        </p:nvSpPr>
        <p:spPr>
          <a:xfrm>
            <a:off x="457199" y="1628800"/>
            <a:ext cx="8229600" cy="4525963"/>
          </a:xfrm>
        </p:spPr>
        <p:txBody>
          <a:bodyPr>
            <a:normAutofit/>
          </a:bodyPr>
          <a:lstStyle/>
          <a:p>
            <a:pPr marL="0" indent="0">
              <a:buNone/>
            </a:pPr>
            <a:r>
              <a:rPr lang="en-GB" sz="2400" dirty="0"/>
              <a:t>Consult tenants and registered tenant groups on proposals that affect them and to take account of their views.  This includes:</a:t>
            </a:r>
          </a:p>
          <a:p>
            <a:pPr lvl="0"/>
            <a:r>
              <a:rPr lang="en-GB" sz="2400" dirty="0"/>
              <a:t>Policies in relation to housing management, repairs or maintenance, where the proposal is likely to affect the tenants;</a:t>
            </a:r>
          </a:p>
          <a:p>
            <a:pPr lvl="0"/>
            <a:r>
              <a:rPr lang="en-GB" sz="2400" dirty="0"/>
              <a:t>The standard of service in relation to housing management, repairs and maintenance</a:t>
            </a:r>
          </a:p>
          <a:p>
            <a:pPr marL="0" indent="0">
              <a:buNone/>
            </a:pPr>
            <a:endParaRPr lang="en-GB" sz="1100" dirty="0"/>
          </a:p>
          <a:p>
            <a:pPr marL="0" indent="0">
              <a:buNone/>
            </a:pPr>
            <a:r>
              <a:rPr lang="en-GB" sz="2400" dirty="0"/>
              <a:t>Have a Tenant Participation Strategy in place</a:t>
            </a:r>
          </a:p>
          <a:p>
            <a:pPr marL="0" indent="0" algn="ctr">
              <a:buNone/>
            </a:pPr>
            <a:r>
              <a:rPr lang="en-GB" sz="2400" i="1" dirty="0"/>
              <a:t>See sections:  25, 53 &amp; 54</a:t>
            </a:r>
          </a:p>
          <a:p>
            <a:pPr marL="0" indent="0" algn="r">
              <a:buNone/>
            </a:pPr>
            <a:endParaRPr lang="en-GB" b="1" dirty="0"/>
          </a:p>
        </p:txBody>
      </p:sp>
      <p:sp>
        <p:nvSpPr>
          <p:cNvPr id="4" name="Slide Number Placeholder 3"/>
          <p:cNvSpPr>
            <a:spLocks noGrp="1"/>
          </p:cNvSpPr>
          <p:nvPr>
            <p:ph type="sldNum" sz="quarter" idx="12"/>
          </p:nvPr>
        </p:nvSpPr>
        <p:spPr/>
        <p:txBody>
          <a:bodyPr/>
          <a:lstStyle/>
          <a:p>
            <a:fld id="{F360844B-2F96-4A7F-AC68-78882EB87B21}" type="slidenum">
              <a:rPr lang="en-GB" smtClean="0"/>
              <a:t>4</a:t>
            </a:fld>
            <a:endParaRPr lang="en-GB" dirty="0"/>
          </a:p>
        </p:txBody>
      </p:sp>
      <p:pic>
        <p:nvPicPr>
          <p:cNvPr id="6" name="Picture 6" descr="Image result for commun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64620"/>
            <a:ext cx="9144001" cy="170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43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SSHC Outcomes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3849883"/>
              </p:ext>
            </p:extLst>
          </p:nvPr>
        </p:nvGraphicFramePr>
        <p:xfrm>
          <a:off x="395535" y="1196752"/>
          <a:ext cx="8208912" cy="3995225"/>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432048">
                <a:tc>
                  <a:txBody>
                    <a:bodyPr/>
                    <a:lstStyle/>
                    <a:p>
                      <a:r>
                        <a:rPr lang="en-GB" sz="2400" b="0" i="0" u="sng" dirty="0"/>
                        <a:t>Equalities</a:t>
                      </a:r>
                    </a:p>
                    <a:p>
                      <a:endParaRPr lang="en-GB" sz="2400" b="0" i="0" u="sng" dirty="0"/>
                    </a:p>
                  </a:txBody>
                  <a:tcPr/>
                </a:tc>
                <a:tc>
                  <a:txBody>
                    <a:bodyPr/>
                    <a:lstStyle/>
                    <a:p>
                      <a:r>
                        <a:rPr lang="en-GB" sz="2400" b="0" i="0" u="sng" dirty="0"/>
                        <a:t>Communication</a:t>
                      </a:r>
                    </a:p>
                  </a:txBody>
                  <a:tcPr/>
                </a:tc>
                <a:tc>
                  <a:txBody>
                    <a:bodyPr/>
                    <a:lstStyle/>
                    <a:p>
                      <a:r>
                        <a:rPr lang="en-GB" sz="2400" b="0" i="0" u="sng" dirty="0"/>
                        <a:t>Participation</a:t>
                      </a:r>
                    </a:p>
                  </a:txBody>
                  <a:tcPr/>
                </a:tc>
                <a:extLst>
                  <a:ext uri="{0D108BD9-81ED-4DB2-BD59-A6C34878D82A}">
                    <a16:rowId xmlns:a16="http://schemas.microsoft.com/office/drawing/2014/main" val="10000"/>
                  </a:ext>
                </a:extLst>
              </a:tr>
              <a:tr h="3172265">
                <a:tc>
                  <a:txBody>
                    <a:bodyPr/>
                    <a:lstStyle/>
                    <a:p>
                      <a:pPr lvl="0" algn="l" fontAlgn="t"/>
                      <a:r>
                        <a:rPr lang="en-GB" sz="2000" b="0" i="0" kern="1200" dirty="0">
                          <a:solidFill>
                            <a:schemeClr val="dk1"/>
                          </a:solidFill>
                          <a:effectLst/>
                          <a:latin typeface="+mn-lt"/>
                          <a:ea typeface="+mn-ea"/>
                          <a:cs typeface="+mn-cs"/>
                        </a:rPr>
                        <a:t>Every tenant and other customer has their individual needs recognised, is treated fairly and with respect, and receives fair access to housing and housing services. </a:t>
                      </a:r>
                    </a:p>
                    <a:p>
                      <a:endParaRPr lang="en-GB" sz="2000" b="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Tenants and other customers find it easy to communicate with their landlord and get the information they need about their landlord, how and why it makes decisions and the services it provides. </a:t>
                      </a:r>
                    </a:p>
                    <a:p>
                      <a:endParaRPr lang="en-GB" sz="2000" b="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Tenants and other customers find it easy to participate in and influence their landlord's decisions at a level they feel comfortable with. </a:t>
                      </a:r>
                    </a:p>
                    <a:p>
                      <a:endParaRPr lang="en-GB" sz="2000" b="0" i="0"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F360844B-2F96-4A7F-AC68-78882EB87B21}" type="slidenum">
              <a:rPr lang="en-GB" smtClean="0"/>
              <a:t>5</a:t>
            </a:fld>
            <a:endParaRPr lang="en-GB" dirty="0"/>
          </a:p>
        </p:txBody>
      </p:sp>
      <p:pic>
        <p:nvPicPr>
          <p:cNvPr id="6" name="Picture 6" descr="Image result for commun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64620"/>
            <a:ext cx="9144001" cy="170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2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Formal approach</a:t>
            </a:r>
          </a:p>
        </p:txBody>
      </p:sp>
      <p:sp>
        <p:nvSpPr>
          <p:cNvPr id="3" name="Content Placeholder 2"/>
          <p:cNvSpPr>
            <a:spLocks noGrp="1"/>
          </p:cNvSpPr>
          <p:nvPr>
            <p:ph idx="1"/>
          </p:nvPr>
        </p:nvSpPr>
        <p:spPr>
          <a:xfrm>
            <a:off x="457199" y="1700808"/>
            <a:ext cx="8229600" cy="4525963"/>
          </a:xfrm>
        </p:spPr>
        <p:txBody>
          <a:bodyPr>
            <a:normAutofit/>
          </a:bodyPr>
          <a:lstStyle/>
          <a:p>
            <a:pPr marL="0" indent="0">
              <a:buNone/>
            </a:pPr>
            <a:r>
              <a:rPr lang="en-GB" sz="2400" dirty="0"/>
              <a:t>Independent survey carried out every two years with 40% of our tenants &amp; factored owners.</a:t>
            </a:r>
          </a:p>
          <a:p>
            <a:pPr marL="0" indent="0">
              <a:buNone/>
            </a:pPr>
            <a:endParaRPr lang="en-GB" sz="2400" dirty="0"/>
          </a:p>
          <a:p>
            <a:pPr marL="0" indent="0">
              <a:buNone/>
            </a:pPr>
            <a:r>
              <a:rPr lang="en-GB" sz="2400" dirty="0"/>
              <a:t>Consult on all policy changes. </a:t>
            </a:r>
          </a:p>
          <a:p>
            <a:pPr marL="0" indent="0">
              <a:buNone/>
            </a:pPr>
            <a:endParaRPr lang="en-GB" sz="2400" dirty="0"/>
          </a:p>
          <a:p>
            <a:pPr marL="0" indent="0">
              <a:buNone/>
            </a:pPr>
            <a:r>
              <a:rPr lang="en-GB" sz="2400" dirty="0"/>
              <a:t>Introduction of a residents panel in 2013.</a:t>
            </a:r>
          </a:p>
          <a:p>
            <a:pPr marL="0" indent="0">
              <a:buNone/>
            </a:pPr>
            <a:endParaRPr lang="en-GB" sz="2400" dirty="0"/>
          </a:p>
          <a:p>
            <a:pPr marL="0" indent="0">
              <a:buNone/>
            </a:pPr>
            <a:r>
              <a:rPr lang="en-GB" sz="2400" dirty="0" err="1"/>
              <a:t>Covid</a:t>
            </a:r>
            <a:r>
              <a:rPr lang="en-GB" sz="2400" dirty="0"/>
              <a:t> tenant survey carried out in 2021.</a:t>
            </a:r>
          </a:p>
        </p:txBody>
      </p:sp>
      <p:sp>
        <p:nvSpPr>
          <p:cNvPr id="4" name="Slide Number Placeholder 3"/>
          <p:cNvSpPr>
            <a:spLocks noGrp="1"/>
          </p:cNvSpPr>
          <p:nvPr>
            <p:ph type="sldNum" sz="quarter" idx="12"/>
          </p:nvPr>
        </p:nvSpPr>
        <p:spPr/>
        <p:txBody>
          <a:bodyPr/>
          <a:lstStyle/>
          <a:p>
            <a:fld id="{F360844B-2F96-4A7F-AC68-78882EB87B21}" type="slidenum">
              <a:rPr lang="en-GB" smtClean="0"/>
              <a:t>6</a:t>
            </a:fld>
            <a:endParaRPr lang="en-GB" dirty="0"/>
          </a:p>
        </p:txBody>
      </p:sp>
      <p:pic>
        <p:nvPicPr>
          <p:cNvPr id="6" name="Picture 6" descr="Image result for commun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64620"/>
            <a:ext cx="9144001" cy="170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8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Every day approach</a:t>
            </a:r>
          </a:p>
        </p:txBody>
      </p:sp>
      <p:sp>
        <p:nvSpPr>
          <p:cNvPr id="3" name="Content Placeholder 2"/>
          <p:cNvSpPr>
            <a:spLocks noGrp="1"/>
          </p:cNvSpPr>
          <p:nvPr>
            <p:ph idx="1"/>
          </p:nvPr>
        </p:nvSpPr>
        <p:spPr/>
        <p:txBody>
          <a:bodyPr>
            <a:normAutofit/>
          </a:bodyPr>
          <a:lstStyle/>
          <a:p>
            <a:pPr marL="0" indent="0">
              <a:buNone/>
            </a:pPr>
            <a:r>
              <a:rPr lang="en-GB" sz="2400" dirty="0"/>
              <a:t>Every interaction is an opportunity to get free feedback.</a:t>
            </a:r>
          </a:p>
          <a:p>
            <a:pPr>
              <a:buFont typeface="Wingdings" panose="05000000000000000000" pitchFamily="2" charset="2"/>
              <a:buChar char="v"/>
            </a:pPr>
            <a:r>
              <a:rPr lang="en-GB" sz="2400" dirty="0"/>
              <a:t>Newsletters				</a:t>
            </a:r>
          </a:p>
          <a:p>
            <a:pPr>
              <a:buFont typeface="Wingdings" panose="05000000000000000000" pitchFamily="2" charset="2"/>
              <a:buChar char="v"/>
            </a:pPr>
            <a:r>
              <a:rPr lang="en-GB" sz="2400" dirty="0"/>
              <a:t>Text Messages</a:t>
            </a:r>
          </a:p>
          <a:p>
            <a:pPr>
              <a:buFont typeface="Wingdings" panose="05000000000000000000" pitchFamily="2" charset="2"/>
              <a:buChar char="v"/>
            </a:pPr>
            <a:r>
              <a:rPr lang="en-GB" sz="2400" dirty="0"/>
              <a:t>Website</a:t>
            </a:r>
          </a:p>
          <a:p>
            <a:pPr>
              <a:buFont typeface="Wingdings" panose="05000000000000000000" pitchFamily="2" charset="2"/>
              <a:buChar char="v"/>
            </a:pPr>
            <a:r>
              <a:rPr lang="en-GB" sz="2400" dirty="0"/>
              <a:t>Social media</a:t>
            </a:r>
          </a:p>
          <a:p>
            <a:pPr>
              <a:buFont typeface="Wingdings" panose="05000000000000000000" pitchFamily="2" charset="2"/>
              <a:buChar char="v"/>
            </a:pPr>
            <a:r>
              <a:rPr lang="en-GB" sz="2400" dirty="0"/>
              <a:t>Comments box</a:t>
            </a:r>
          </a:p>
          <a:p>
            <a:pPr>
              <a:buFont typeface="Wingdings" panose="05000000000000000000" pitchFamily="2" charset="2"/>
              <a:buChar char="v"/>
            </a:pPr>
            <a:r>
              <a:rPr lang="en-GB" sz="2400" dirty="0"/>
              <a:t>House visits</a:t>
            </a:r>
          </a:p>
          <a:p>
            <a:pPr>
              <a:buFont typeface="Wingdings" panose="05000000000000000000" pitchFamily="2" charset="2"/>
              <a:buChar char="v"/>
            </a:pPr>
            <a:r>
              <a:rPr lang="en-GB" sz="2400" dirty="0"/>
              <a:t>Viewings</a:t>
            </a:r>
          </a:p>
          <a:p>
            <a:pPr>
              <a:buFont typeface="Wingdings" panose="05000000000000000000" pitchFamily="2" charset="2"/>
              <a:buChar char="v"/>
            </a:pPr>
            <a:r>
              <a:rPr lang="en-GB" sz="2400" dirty="0"/>
              <a:t>Complaints</a:t>
            </a:r>
          </a:p>
        </p:txBody>
      </p:sp>
      <p:sp>
        <p:nvSpPr>
          <p:cNvPr id="4" name="Slide Number Placeholder 3"/>
          <p:cNvSpPr>
            <a:spLocks noGrp="1"/>
          </p:cNvSpPr>
          <p:nvPr>
            <p:ph type="sldNum" sz="quarter" idx="12"/>
          </p:nvPr>
        </p:nvSpPr>
        <p:spPr/>
        <p:txBody>
          <a:bodyPr/>
          <a:lstStyle/>
          <a:p>
            <a:fld id="{F360844B-2F96-4A7F-AC68-78882EB87B21}" type="slidenum">
              <a:rPr lang="en-GB" smtClean="0"/>
              <a:t>7</a:t>
            </a:fld>
            <a:endParaRPr lang="en-GB" dirty="0"/>
          </a:p>
        </p:txBody>
      </p:sp>
      <p:pic>
        <p:nvPicPr>
          <p:cNvPr id="6" name="Picture 6" descr="Image result for commun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64620"/>
            <a:ext cx="9144001" cy="17087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442236403"/>
              </p:ext>
            </p:extLst>
          </p:nvPr>
        </p:nvGraphicFramePr>
        <p:xfrm>
          <a:off x="5868144" y="2492896"/>
          <a:ext cx="2759968"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000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4" name="Slide Number Placeholder 3"/>
          <p:cNvSpPr>
            <a:spLocks noGrp="1"/>
          </p:cNvSpPr>
          <p:nvPr>
            <p:ph type="sldNum" sz="quarter" idx="12"/>
          </p:nvPr>
        </p:nvSpPr>
        <p:spPr/>
        <p:txBody>
          <a:bodyPr/>
          <a:lstStyle/>
          <a:p>
            <a:fld id="{F360844B-2F96-4A7F-AC68-78882EB87B21}" type="slidenum">
              <a:rPr lang="en-GB" smtClean="0"/>
              <a:t>8</a:t>
            </a:fld>
            <a:endParaRPr lang="en-GB" dirty="0"/>
          </a:p>
        </p:txBody>
      </p:sp>
      <p:pic>
        <p:nvPicPr>
          <p:cNvPr id="6" name="Picture 6" descr="Image result for commun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64620"/>
            <a:ext cx="9144001" cy="17087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2"/>
          <p:cNvGraphicFramePr>
            <a:graphicFrameLocks noGrp="1"/>
          </p:cNvGraphicFramePr>
          <p:nvPr>
            <p:ph idx="1"/>
            <p:extLst>
              <p:ext uri="{D42A27DB-BD31-4B8C-83A1-F6EECF244321}">
                <p14:modId xmlns:p14="http://schemas.microsoft.com/office/powerpoint/2010/main" val="3164535821"/>
              </p:ext>
            </p:extLst>
          </p:nvPr>
        </p:nvGraphicFramePr>
        <p:xfrm>
          <a:off x="1115616" y="1916832"/>
          <a:ext cx="6696744" cy="2807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218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Going Forward</a:t>
            </a:r>
          </a:p>
        </p:txBody>
      </p:sp>
      <p:sp>
        <p:nvSpPr>
          <p:cNvPr id="3" name="Slide Number Placeholder 2"/>
          <p:cNvSpPr>
            <a:spLocks noGrp="1"/>
          </p:cNvSpPr>
          <p:nvPr>
            <p:ph type="sldNum" sz="quarter" idx="12"/>
          </p:nvPr>
        </p:nvSpPr>
        <p:spPr/>
        <p:txBody>
          <a:bodyPr/>
          <a:lstStyle/>
          <a:p>
            <a:fld id="{F360844B-2F96-4A7F-AC68-78882EB87B21}" type="slidenum">
              <a:rPr lang="en-GB" smtClean="0"/>
              <a:t>9</a:t>
            </a:fld>
            <a:endParaRPr lang="en-GB" dirty="0"/>
          </a:p>
        </p:txBody>
      </p:sp>
      <p:pic>
        <p:nvPicPr>
          <p:cNvPr id="9" name="Picture 6" descr="Image result for commun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64620"/>
            <a:ext cx="9144001" cy="17087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3568" y="1268760"/>
            <a:ext cx="7632848" cy="4401205"/>
          </a:xfrm>
          <a:prstGeom prst="rect">
            <a:avLst/>
          </a:prstGeom>
        </p:spPr>
        <p:txBody>
          <a:bodyPr wrap="square">
            <a:spAutoFit/>
          </a:bodyPr>
          <a:lstStyle/>
          <a:p>
            <a:r>
              <a:rPr lang="en-GB" sz="2000" dirty="0">
                <a:cs typeface="Arial" panose="020B0604020202020204" pitchFamily="34" charset="0"/>
              </a:rPr>
              <a:t>Continue to go above and beyond legal &amp; statutory obligations.</a:t>
            </a:r>
          </a:p>
          <a:p>
            <a:endParaRPr lang="en-GB" sz="2000" dirty="0">
              <a:cs typeface="Arial" panose="020B0604020202020204" pitchFamily="34" charset="0"/>
            </a:endParaRPr>
          </a:p>
          <a:p>
            <a:r>
              <a:rPr lang="en-GB" sz="2000" dirty="0">
                <a:cs typeface="Arial" panose="020B0604020202020204" pitchFamily="34" charset="0"/>
              </a:rPr>
              <a:t>Use every opportunity to receive feedback.</a:t>
            </a:r>
          </a:p>
          <a:p>
            <a:endParaRPr lang="en-GB" sz="2000" dirty="0">
              <a:cs typeface="Arial" panose="020B0604020202020204" pitchFamily="34" charset="0"/>
            </a:endParaRPr>
          </a:p>
          <a:p>
            <a:r>
              <a:rPr lang="en-GB" sz="2000" dirty="0">
                <a:cs typeface="Arial" panose="020B0604020202020204" pitchFamily="34" charset="0"/>
              </a:rPr>
              <a:t>Go to people, be visible &amp; accessible as possible.</a:t>
            </a:r>
          </a:p>
          <a:p>
            <a:endParaRPr lang="en-GB" sz="2000" dirty="0">
              <a:cs typeface="Arial" panose="020B0604020202020204" pitchFamily="34" charset="0"/>
            </a:endParaRPr>
          </a:p>
          <a:p>
            <a:r>
              <a:rPr lang="en-GB" sz="2000" dirty="0">
                <a:cs typeface="Arial" panose="020B0604020202020204" pitchFamily="34" charset="0"/>
              </a:rPr>
              <a:t>Never dismiss feedback as trivial.</a:t>
            </a:r>
          </a:p>
          <a:p>
            <a:endParaRPr lang="en-GB" sz="2000" dirty="0">
              <a:cs typeface="Arial" panose="020B0604020202020204" pitchFamily="34" charset="0"/>
            </a:endParaRPr>
          </a:p>
          <a:p>
            <a:r>
              <a:rPr lang="en-GB" sz="2000" dirty="0">
                <a:cs typeface="Arial" panose="020B0604020202020204" pitchFamily="34" charset="0"/>
              </a:rPr>
              <a:t>Anticipate and adapt as community grows, changes and evolves.</a:t>
            </a:r>
          </a:p>
          <a:p>
            <a:endParaRPr lang="en-GB" sz="2000" dirty="0">
              <a:cs typeface="Arial" panose="020B0604020202020204" pitchFamily="34" charset="0"/>
            </a:endParaRPr>
          </a:p>
          <a:p>
            <a:r>
              <a:rPr lang="en-GB" sz="2000" dirty="0">
                <a:cs typeface="Arial" panose="020B0604020202020204" pitchFamily="34" charset="0"/>
              </a:rPr>
              <a:t>Always be more than a landlord.</a:t>
            </a:r>
          </a:p>
          <a:p>
            <a:endParaRPr lang="en-GB" sz="2000" dirty="0">
              <a:cs typeface="Arial" panose="020B0604020202020204" pitchFamily="34" charset="0"/>
            </a:endParaRPr>
          </a:p>
          <a:p>
            <a:r>
              <a:rPr lang="en-GB" sz="2000" dirty="0">
                <a:cs typeface="Arial" panose="020B0604020202020204" pitchFamily="34" charset="0"/>
              </a:rPr>
              <a:t>Remember – Small daily improvements over time create stunning results.</a:t>
            </a:r>
          </a:p>
        </p:txBody>
      </p:sp>
      <p:graphicFrame>
        <p:nvGraphicFramePr>
          <p:cNvPr id="4" name="Diagram 3"/>
          <p:cNvGraphicFramePr/>
          <p:nvPr>
            <p:extLst>
              <p:ext uri="{D42A27DB-BD31-4B8C-83A1-F6EECF244321}">
                <p14:modId xmlns:p14="http://schemas.microsoft.com/office/powerpoint/2010/main" val="612687723"/>
              </p:ext>
            </p:extLst>
          </p:nvPr>
        </p:nvGraphicFramePr>
        <p:xfrm>
          <a:off x="7524328" y="1124744"/>
          <a:ext cx="1403648" cy="3544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420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2626</TotalTime>
  <Words>393</Words>
  <Application>Microsoft Office PowerPoint</Application>
  <PresentationFormat>On-screen Show (4:3)</PresentationFormat>
  <Paragraphs>99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PowerPoint Presentation</vt:lpstr>
      <vt:lpstr>PowerPoint Presentation</vt:lpstr>
      <vt:lpstr>Housing (Scotland) Act 2001</vt:lpstr>
      <vt:lpstr>SSHC Outcomes</vt:lpstr>
      <vt:lpstr>Formal approach</vt:lpstr>
      <vt:lpstr>Every day approach</vt:lpstr>
      <vt:lpstr>Examples</vt:lpstr>
      <vt:lpstr>Going Forward</vt:lpstr>
      <vt:lpstr>PowerPoint Presentation</vt:lpstr>
    </vt:vector>
  </TitlesOfParts>
  <Company>Easthall Park 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Focused?</dc:title>
  <dc:creator>Louise McNally</dc:creator>
  <cp:lastModifiedBy>craig watson</cp:lastModifiedBy>
  <cp:revision>92</cp:revision>
  <cp:lastPrinted>2018-07-25T14:33:22Z</cp:lastPrinted>
  <dcterms:created xsi:type="dcterms:W3CDTF">2018-07-24T08:55:07Z</dcterms:created>
  <dcterms:modified xsi:type="dcterms:W3CDTF">2021-06-03T18:25:17Z</dcterms:modified>
</cp:coreProperties>
</file>