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3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3" r:id="rId4"/>
  </p:sldMasterIdLst>
  <p:notesMasterIdLst>
    <p:notesMasterId r:id="rId17"/>
  </p:notesMasterIdLst>
  <p:handoutMasterIdLst>
    <p:handoutMasterId r:id="rId18"/>
  </p:handoutMasterIdLst>
  <p:sldIdLst>
    <p:sldId id="321" r:id="rId5"/>
    <p:sldId id="327" r:id="rId6"/>
    <p:sldId id="338" r:id="rId7"/>
    <p:sldId id="328" r:id="rId8"/>
    <p:sldId id="329" r:id="rId9"/>
    <p:sldId id="330" r:id="rId10"/>
    <p:sldId id="332" r:id="rId11"/>
    <p:sldId id="339" r:id="rId12"/>
    <p:sldId id="340" r:id="rId13"/>
    <p:sldId id="335" r:id="rId14"/>
    <p:sldId id="336" r:id="rId15"/>
    <p:sldId id="341" r:id="rId16"/>
  </p:sldIdLst>
  <p:sldSz cx="9144000" cy="6858000" type="screen4x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clrMode="bw"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13FF7C-4619-487E-9758-FAD13307160A}" v="3951" dt="2026-06-17T15:06:50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6" autoAdjust="0"/>
    <p:restoredTop sz="92376" autoAdjust="0"/>
  </p:normalViewPr>
  <p:slideViewPr>
    <p:cSldViewPr snapToObjects="1">
      <p:cViewPr varScale="1">
        <p:scale>
          <a:sx n="91" d="100"/>
          <a:sy n="91" d="100"/>
        </p:scale>
        <p:origin x="90" y="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Objects="1">
      <p:cViewPr varScale="1">
        <p:scale>
          <a:sx n="37" d="100"/>
          <a:sy n="37" d="100"/>
        </p:scale>
        <p:origin x="-2056" y="-72"/>
      </p:cViewPr>
      <p:guideLst>
        <p:guide orient="horz" pos="3126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svg"/><Relationship Id="rId1" Type="http://schemas.openxmlformats.org/officeDocument/2006/relationships/image" Target="../media/image7.svg"/><Relationship Id="rId5" Type="http://schemas.openxmlformats.org/officeDocument/2006/relationships/image" Target="../media/image11.svg"/><Relationship Id="rId4" Type="http://schemas.openxmlformats.org/officeDocument/2006/relationships/image" Target="../media/image10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255B02-7523-43EB-BECA-B3FCBB33E0EA}" type="doc">
      <dgm:prSet loTypeId="urn:microsoft.com/office/officeart/2005/8/layout/process2" loCatId="process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00E75A8-0610-4A0E-82D5-2FEB838BC903}">
      <dgm:prSet custT="1"/>
      <dgm:spPr/>
      <dgm:t>
        <a:bodyPr/>
        <a:lstStyle/>
        <a:p>
          <a:r>
            <a:rPr lang="en-US" sz="3200" b="1" dirty="0"/>
            <a:t>COLLABORATION</a:t>
          </a:r>
        </a:p>
        <a:p>
          <a:r>
            <a:rPr lang="en-US" sz="3200" b="1" dirty="0"/>
            <a:t> BETWEEN </a:t>
          </a:r>
        </a:p>
        <a:p>
          <a:r>
            <a:rPr lang="en-US" sz="3200" b="1" dirty="0"/>
            <a:t>CBHAs</a:t>
          </a:r>
        </a:p>
      </dgm:t>
    </dgm:pt>
    <dgm:pt modelId="{8E01A24A-3138-41E3-B176-AC41BC918F8F}" type="parTrans" cxnId="{847916FD-A2E4-4596-9520-FF12CDF6A61B}">
      <dgm:prSet/>
      <dgm:spPr/>
      <dgm:t>
        <a:bodyPr/>
        <a:lstStyle/>
        <a:p>
          <a:endParaRPr lang="en-US"/>
        </a:p>
      </dgm:t>
    </dgm:pt>
    <dgm:pt modelId="{2D6ADB64-8FD3-4E96-B7E5-2900923E53B3}" type="sibTrans" cxnId="{847916FD-A2E4-4596-9520-FF12CDF6A61B}">
      <dgm:prSet/>
      <dgm:spPr/>
      <dgm:t>
        <a:bodyPr/>
        <a:lstStyle/>
        <a:p>
          <a:endParaRPr lang="en-US"/>
        </a:p>
      </dgm:t>
    </dgm:pt>
    <dgm:pt modelId="{64E97B77-CCE1-4102-A4BA-AF9C438D29B0}" type="pres">
      <dgm:prSet presAssocID="{D0255B02-7523-43EB-BECA-B3FCBB33E0EA}" presName="linearFlow" presStyleCnt="0">
        <dgm:presLayoutVars>
          <dgm:resizeHandles val="exact"/>
        </dgm:presLayoutVars>
      </dgm:prSet>
      <dgm:spPr/>
    </dgm:pt>
    <dgm:pt modelId="{C2FBEE32-9864-4EB9-96B2-6FED67542887}" type="pres">
      <dgm:prSet presAssocID="{A00E75A8-0610-4A0E-82D5-2FEB838BC903}" presName="node" presStyleLbl="node1" presStyleIdx="0" presStyleCnt="1">
        <dgm:presLayoutVars>
          <dgm:bulletEnabled val="1"/>
        </dgm:presLayoutVars>
      </dgm:prSet>
      <dgm:spPr/>
    </dgm:pt>
  </dgm:ptLst>
  <dgm:cxnLst>
    <dgm:cxn modelId="{47E3CB12-2ED9-4F13-AD12-24F3A69FAE6E}" type="presOf" srcId="{A00E75A8-0610-4A0E-82D5-2FEB838BC903}" destId="{C2FBEE32-9864-4EB9-96B2-6FED67542887}" srcOrd="0" destOrd="0" presId="urn:microsoft.com/office/officeart/2005/8/layout/process2"/>
    <dgm:cxn modelId="{670D6225-DF42-44B4-9E3F-AE4CB92DA13B}" type="presOf" srcId="{D0255B02-7523-43EB-BECA-B3FCBB33E0EA}" destId="{64E97B77-CCE1-4102-A4BA-AF9C438D29B0}" srcOrd="0" destOrd="0" presId="urn:microsoft.com/office/officeart/2005/8/layout/process2"/>
    <dgm:cxn modelId="{847916FD-A2E4-4596-9520-FF12CDF6A61B}" srcId="{D0255B02-7523-43EB-BECA-B3FCBB33E0EA}" destId="{A00E75A8-0610-4A0E-82D5-2FEB838BC903}" srcOrd="0" destOrd="0" parTransId="{8E01A24A-3138-41E3-B176-AC41BC918F8F}" sibTransId="{2D6ADB64-8FD3-4E96-B7E5-2900923E53B3}"/>
    <dgm:cxn modelId="{31325D4A-C743-4464-9031-F9E4550FD7EE}" type="presParOf" srcId="{64E97B77-CCE1-4102-A4BA-AF9C438D29B0}" destId="{C2FBEE32-9864-4EB9-96B2-6FED67542887}" srcOrd="0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177ABC-D5CB-4ED7-8536-5DAEC5B7B162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D79B34-0E32-44DA-AA5C-C345B8C08682}">
      <dgm:prSet/>
      <dgm:spPr/>
      <dgm:t>
        <a:bodyPr/>
        <a:lstStyle/>
        <a:p>
          <a:r>
            <a:rPr lang="en-GB"/>
            <a:t>Background</a:t>
          </a:r>
          <a:endParaRPr lang="en-US"/>
        </a:p>
      </dgm:t>
    </dgm:pt>
    <dgm:pt modelId="{7D3BAA79-3A2A-4B10-BE18-D22D784D73D9}" type="parTrans" cxnId="{6E6D0747-4974-4E10-AC5C-FF6A085BBF13}">
      <dgm:prSet/>
      <dgm:spPr/>
      <dgm:t>
        <a:bodyPr/>
        <a:lstStyle/>
        <a:p>
          <a:endParaRPr lang="en-US"/>
        </a:p>
      </dgm:t>
    </dgm:pt>
    <dgm:pt modelId="{6564EAA2-1767-4B19-8316-D62DB8DCA9E5}" type="sibTrans" cxnId="{6E6D0747-4974-4E10-AC5C-FF6A085BBF13}">
      <dgm:prSet/>
      <dgm:spPr/>
      <dgm:t>
        <a:bodyPr/>
        <a:lstStyle/>
        <a:p>
          <a:endParaRPr lang="en-US"/>
        </a:p>
      </dgm:t>
    </dgm:pt>
    <dgm:pt modelId="{892E3497-DD3F-4F07-85D1-EA48100A61C7}">
      <dgm:prSet/>
      <dgm:spPr/>
      <dgm:t>
        <a:bodyPr/>
        <a:lstStyle/>
        <a:p>
          <a:r>
            <a:rPr lang="en-GB"/>
            <a:t>The research project</a:t>
          </a:r>
          <a:endParaRPr lang="en-US"/>
        </a:p>
      </dgm:t>
    </dgm:pt>
    <dgm:pt modelId="{FA565349-29F9-4EB9-BD56-2D92C281E670}" type="parTrans" cxnId="{CA52EDB1-EF4B-4623-B466-532B16A667BC}">
      <dgm:prSet/>
      <dgm:spPr/>
      <dgm:t>
        <a:bodyPr/>
        <a:lstStyle/>
        <a:p>
          <a:endParaRPr lang="en-US"/>
        </a:p>
      </dgm:t>
    </dgm:pt>
    <dgm:pt modelId="{4375C7FF-76A3-4226-8B14-C1C54EF5E2E4}" type="sibTrans" cxnId="{CA52EDB1-EF4B-4623-B466-532B16A667BC}">
      <dgm:prSet/>
      <dgm:spPr/>
      <dgm:t>
        <a:bodyPr/>
        <a:lstStyle/>
        <a:p>
          <a:endParaRPr lang="en-US"/>
        </a:p>
      </dgm:t>
    </dgm:pt>
    <dgm:pt modelId="{00DF7F36-827B-4C6F-8AB1-E3E75581C212}">
      <dgm:prSet/>
      <dgm:spPr/>
      <dgm:t>
        <a:bodyPr/>
        <a:lstStyle/>
        <a:p>
          <a:r>
            <a:rPr lang="en-GB" dirty="0"/>
            <a:t>Key findings</a:t>
          </a:r>
          <a:endParaRPr lang="en-US" dirty="0"/>
        </a:p>
      </dgm:t>
    </dgm:pt>
    <dgm:pt modelId="{273097C8-7BC1-4FBB-9044-4827614A128A}" type="parTrans" cxnId="{382C6E5F-252F-470D-BC82-2F87D8F15C43}">
      <dgm:prSet/>
      <dgm:spPr/>
      <dgm:t>
        <a:bodyPr/>
        <a:lstStyle/>
        <a:p>
          <a:endParaRPr lang="en-US"/>
        </a:p>
      </dgm:t>
    </dgm:pt>
    <dgm:pt modelId="{B9D2FAB3-C860-452C-897C-EAF1F9370CAB}" type="sibTrans" cxnId="{382C6E5F-252F-470D-BC82-2F87D8F15C43}">
      <dgm:prSet/>
      <dgm:spPr/>
      <dgm:t>
        <a:bodyPr/>
        <a:lstStyle/>
        <a:p>
          <a:endParaRPr lang="en-US"/>
        </a:p>
      </dgm:t>
    </dgm:pt>
    <dgm:pt modelId="{DA4D4F42-2B6B-457C-B42A-54A9D162C795}">
      <dgm:prSet/>
      <dgm:spPr/>
      <dgm:t>
        <a:bodyPr/>
        <a:lstStyle/>
        <a:p>
          <a:r>
            <a:rPr lang="en-GB"/>
            <a:t>Reflections</a:t>
          </a:r>
          <a:endParaRPr lang="en-US"/>
        </a:p>
      </dgm:t>
    </dgm:pt>
    <dgm:pt modelId="{9EC242B1-7BBB-40A6-82C8-E0E7CD990C25}" type="parTrans" cxnId="{20FA79DE-9498-47DC-B5A5-EB5B4CBE19AC}">
      <dgm:prSet/>
      <dgm:spPr/>
      <dgm:t>
        <a:bodyPr/>
        <a:lstStyle/>
        <a:p>
          <a:endParaRPr lang="en-US"/>
        </a:p>
      </dgm:t>
    </dgm:pt>
    <dgm:pt modelId="{68D95F12-9467-46A4-A219-9BCA674FFE47}" type="sibTrans" cxnId="{20FA79DE-9498-47DC-B5A5-EB5B4CBE19AC}">
      <dgm:prSet/>
      <dgm:spPr/>
      <dgm:t>
        <a:bodyPr/>
        <a:lstStyle/>
        <a:p>
          <a:endParaRPr lang="en-US"/>
        </a:p>
      </dgm:t>
    </dgm:pt>
    <dgm:pt modelId="{4174730A-4328-4FB5-9C3D-A3C791CE1B06}">
      <dgm:prSet/>
      <dgm:spPr/>
      <dgm:t>
        <a:bodyPr/>
        <a:lstStyle/>
        <a:p>
          <a:r>
            <a:rPr lang="en-GB"/>
            <a:t>Next steps</a:t>
          </a:r>
          <a:endParaRPr lang="en-US"/>
        </a:p>
      </dgm:t>
    </dgm:pt>
    <dgm:pt modelId="{F10028C8-21D2-47E2-83AB-CAF6D901809A}" type="parTrans" cxnId="{66E37ED7-1511-4CCD-AFEB-2860F8255A74}">
      <dgm:prSet/>
      <dgm:spPr/>
      <dgm:t>
        <a:bodyPr/>
        <a:lstStyle/>
        <a:p>
          <a:endParaRPr lang="en-US"/>
        </a:p>
      </dgm:t>
    </dgm:pt>
    <dgm:pt modelId="{9CF8AB73-E682-4486-BA40-9D4F47402CE6}" type="sibTrans" cxnId="{66E37ED7-1511-4CCD-AFEB-2860F8255A74}">
      <dgm:prSet/>
      <dgm:spPr/>
      <dgm:t>
        <a:bodyPr/>
        <a:lstStyle/>
        <a:p>
          <a:endParaRPr lang="en-US"/>
        </a:p>
      </dgm:t>
    </dgm:pt>
    <dgm:pt modelId="{28EC968B-2B80-4C8E-95B3-50FCCE9E1E62}" type="pres">
      <dgm:prSet presAssocID="{77177ABC-D5CB-4ED7-8536-5DAEC5B7B162}" presName="linear" presStyleCnt="0">
        <dgm:presLayoutVars>
          <dgm:animLvl val="lvl"/>
          <dgm:resizeHandles val="exact"/>
        </dgm:presLayoutVars>
      </dgm:prSet>
      <dgm:spPr/>
    </dgm:pt>
    <dgm:pt modelId="{E9D28C51-50D5-45E1-B39F-850F15A987A4}" type="pres">
      <dgm:prSet presAssocID="{C4D79B34-0E32-44DA-AA5C-C345B8C08682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E9E9B130-40C0-4B91-9DB0-897999BB718E}" type="pres">
      <dgm:prSet presAssocID="{6564EAA2-1767-4B19-8316-D62DB8DCA9E5}" presName="spacer" presStyleCnt="0"/>
      <dgm:spPr/>
    </dgm:pt>
    <dgm:pt modelId="{47376BA7-D266-4B30-8C3E-A76CBDC1427E}" type="pres">
      <dgm:prSet presAssocID="{892E3497-DD3F-4F07-85D1-EA48100A61C7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843D574-4E4A-4A35-AF6B-4D4E0255A32C}" type="pres">
      <dgm:prSet presAssocID="{4375C7FF-76A3-4226-8B14-C1C54EF5E2E4}" presName="spacer" presStyleCnt="0"/>
      <dgm:spPr/>
    </dgm:pt>
    <dgm:pt modelId="{790BB9EB-6271-4B70-833B-C18A91F60516}" type="pres">
      <dgm:prSet presAssocID="{00DF7F36-827B-4C6F-8AB1-E3E75581C212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CA0D3C76-CDE9-4581-806A-AA45338DF615}" type="pres">
      <dgm:prSet presAssocID="{B9D2FAB3-C860-452C-897C-EAF1F9370CAB}" presName="spacer" presStyleCnt="0"/>
      <dgm:spPr/>
    </dgm:pt>
    <dgm:pt modelId="{12C1BE0B-69D4-4519-A122-2F12FAFFC1C3}" type="pres">
      <dgm:prSet presAssocID="{DA4D4F42-2B6B-457C-B42A-54A9D162C795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01F7C92A-774A-41E3-8FB3-F10D629E596B}" type="pres">
      <dgm:prSet presAssocID="{68D95F12-9467-46A4-A219-9BCA674FFE47}" presName="spacer" presStyleCnt="0"/>
      <dgm:spPr/>
    </dgm:pt>
    <dgm:pt modelId="{E9E8236A-A812-4A73-B25B-BE0430851192}" type="pres">
      <dgm:prSet presAssocID="{4174730A-4328-4FB5-9C3D-A3C791CE1B06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73957806-76AC-4D11-A2F8-278588EBEC0A}" type="presOf" srcId="{77177ABC-D5CB-4ED7-8536-5DAEC5B7B162}" destId="{28EC968B-2B80-4C8E-95B3-50FCCE9E1E62}" srcOrd="0" destOrd="0" presId="urn:microsoft.com/office/officeart/2005/8/layout/vList2"/>
    <dgm:cxn modelId="{AC78840E-E272-4340-822E-24A9A114978D}" type="presOf" srcId="{C4D79B34-0E32-44DA-AA5C-C345B8C08682}" destId="{E9D28C51-50D5-45E1-B39F-850F15A987A4}" srcOrd="0" destOrd="0" presId="urn:microsoft.com/office/officeart/2005/8/layout/vList2"/>
    <dgm:cxn modelId="{86EACB5B-4E95-4E73-BFCD-DAE90DC9766A}" type="presOf" srcId="{892E3497-DD3F-4F07-85D1-EA48100A61C7}" destId="{47376BA7-D266-4B30-8C3E-A76CBDC1427E}" srcOrd="0" destOrd="0" presId="urn:microsoft.com/office/officeart/2005/8/layout/vList2"/>
    <dgm:cxn modelId="{382C6E5F-252F-470D-BC82-2F87D8F15C43}" srcId="{77177ABC-D5CB-4ED7-8536-5DAEC5B7B162}" destId="{00DF7F36-827B-4C6F-8AB1-E3E75581C212}" srcOrd="2" destOrd="0" parTransId="{273097C8-7BC1-4FBB-9044-4827614A128A}" sibTransId="{B9D2FAB3-C860-452C-897C-EAF1F9370CAB}"/>
    <dgm:cxn modelId="{6E6D0747-4974-4E10-AC5C-FF6A085BBF13}" srcId="{77177ABC-D5CB-4ED7-8536-5DAEC5B7B162}" destId="{C4D79B34-0E32-44DA-AA5C-C345B8C08682}" srcOrd="0" destOrd="0" parTransId="{7D3BAA79-3A2A-4B10-BE18-D22D784D73D9}" sibTransId="{6564EAA2-1767-4B19-8316-D62DB8DCA9E5}"/>
    <dgm:cxn modelId="{40FB244B-9688-49AA-A060-BA9DF1C6393C}" type="presOf" srcId="{4174730A-4328-4FB5-9C3D-A3C791CE1B06}" destId="{E9E8236A-A812-4A73-B25B-BE0430851192}" srcOrd="0" destOrd="0" presId="urn:microsoft.com/office/officeart/2005/8/layout/vList2"/>
    <dgm:cxn modelId="{B23B66AF-1D1C-42A5-9262-7A61571FA0FD}" type="presOf" srcId="{00DF7F36-827B-4C6F-8AB1-E3E75581C212}" destId="{790BB9EB-6271-4B70-833B-C18A91F60516}" srcOrd="0" destOrd="0" presId="urn:microsoft.com/office/officeart/2005/8/layout/vList2"/>
    <dgm:cxn modelId="{CA52EDB1-EF4B-4623-B466-532B16A667BC}" srcId="{77177ABC-D5CB-4ED7-8536-5DAEC5B7B162}" destId="{892E3497-DD3F-4F07-85D1-EA48100A61C7}" srcOrd="1" destOrd="0" parTransId="{FA565349-29F9-4EB9-BD56-2D92C281E670}" sibTransId="{4375C7FF-76A3-4226-8B14-C1C54EF5E2E4}"/>
    <dgm:cxn modelId="{66E37ED7-1511-4CCD-AFEB-2860F8255A74}" srcId="{77177ABC-D5CB-4ED7-8536-5DAEC5B7B162}" destId="{4174730A-4328-4FB5-9C3D-A3C791CE1B06}" srcOrd="4" destOrd="0" parTransId="{F10028C8-21D2-47E2-83AB-CAF6D901809A}" sibTransId="{9CF8AB73-E682-4486-BA40-9D4F47402CE6}"/>
    <dgm:cxn modelId="{20FA79DE-9498-47DC-B5A5-EB5B4CBE19AC}" srcId="{77177ABC-D5CB-4ED7-8536-5DAEC5B7B162}" destId="{DA4D4F42-2B6B-457C-B42A-54A9D162C795}" srcOrd="3" destOrd="0" parTransId="{9EC242B1-7BBB-40A6-82C8-E0E7CD990C25}" sibTransId="{68D95F12-9467-46A4-A219-9BCA674FFE47}"/>
    <dgm:cxn modelId="{D108BFF3-3D7D-4B19-9D77-6D5B4E9B917E}" type="presOf" srcId="{DA4D4F42-2B6B-457C-B42A-54A9D162C795}" destId="{12C1BE0B-69D4-4519-A122-2F12FAFFC1C3}" srcOrd="0" destOrd="0" presId="urn:microsoft.com/office/officeart/2005/8/layout/vList2"/>
    <dgm:cxn modelId="{A1739FC6-9D4C-4323-B91D-567E002583F6}" type="presParOf" srcId="{28EC968B-2B80-4C8E-95B3-50FCCE9E1E62}" destId="{E9D28C51-50D5-45E1-B39F-850F15A987A4}" srcOrd="0" destOrd="0" presId="urn:microsoft.com/office/officeart/2005/8/layout/vList2"/>
    <dgm:cxn modelId="{69FE3011-684F-4FD0-ADF6-174695F1562A}" type="presParOf" srcId="{28EC968B-2B80-4C8E-95B3-50FCCE9E1E62}" destId="{E9E9B130-40C0-4B91-9DB0-897999BB718E}" srcOrd="1" destOrd="0" presId="urn:microsoft.com/office/officeart/2005/8/layout/vList2"/>
    <dgm:cxn modelId="{6755338F-DE0A-451C-82AD-EA8CB24A63F8}" type="presParOf" srcId="{28EC968B-2B80-4C8E-95B3-50FCCE9E1E62}" destId="{47376BA7-D266-4B30-8C3E-A76CBDC1427E}" srcOrd="2" destOrd="0" presId="urn:microsoft.com/office/officeart/2005/8/layout/vList2"/>
    <dgm:cxn modelId="{C9D59341-EB7B-4FBA-8F3A-6476D9F575C9}" type="presParOf" srcId="{28EC968B-2B80-4C8E-95B3-50FCCE9E1E62}" destId="{5843D574-4E4A-4A35-AF6B-4D4E0255A32C}" srcOrd="3" destOrd="0" presId="urn:microsoft.com/office/officeart/2005/8/layout/vList2"/>
    <dgm:cxn modelId="{34B9AFA9-3F97-4A79-A002-79B64AF0F2DB}" type="presParOf" srcId="{28EC968B-2B80-4C8E-95B3-50FCCE9E1E62}" destId="{790BB9EB-6271-4B70-833B-C18A91F60516}" srcOrd="4" destOrd="0" presId="urn:microsoft.com/office/officeart/2005/8/layout/vList2"/>
    <dgm:cxn modelId="{EBB11989-318A-4BC4-93EB-42EC867F08BF}" type="presParOf" srcId="{28EC968B-2B80-4C8E-95B3-50FCCE9E1E62}" destId="{CA0D3C76-CDE9-4581-806A-AA45338DF615}" srcOrd="5" destOrd="0" presId="urn:microsoft.com/office/officeart/2005/8/layout/vList2"/>
    <dgm:cxn modelId="{7F34628B-5C55-42A4-AE77-62FFE8EFDA09}" type="presParOf" srcId="{28EC968B-2B80-4C8E-95B3-50FCCE9E1E62}" destId="{12C1BE0B-69D4-4519-A122-2F12FAFFC1C3}" srcOrd="6" destOrd="0" presId="urn:microsoft.com/office/officeart/2005/8/layout/vList2"/>
    <dgm:cxn modelId="{1BBFF87A-04F0-44EA-875A-28238C85A4DF}" type="presParOf" srcId="{28EC968B-2B80-4C8E-95B3-50FCCE9E1E62}" destId="{01F7C92A-774A-41E3-8FB3-F10D629E596B}" srcOrd="7" destOrd="0" presId="urn:microsoft.com/office/officeart/2005/8/layout/vList2"/>
    <dgm:cxn modelId="{3FCF9A5D-BFDA-41F5-860B-E7FF6CD9728B}" type="presParOf" srcId="{28EC968B-2B80-4C8E-95B3-50FCCE9E1E62}" destId="{E9E8236A-A812-4A73-B25B-BE0430851192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D7DCAE-1E11-4FFE-A973-E214F16CFF00}" type="doc">
      <dgm:prSet loTypeId="urn:microsoft.com/office/officeart/2005/8/layout/chevron2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720DF05-FF1F-4FE2-831C-1F6D8E6E0790}">
      <dgm:prSet/>
      <dgm:spPr/>
      <dgm:t>
        <a:bodyPr/>
        <a:lstStyle/>
        <a:p>
          <a:pPr>
            <a:defRPr b="1"/>
          </a:pPr>
          <a:r>
            <a:rPr lang="en-US" dirty="0"/>
            <a:t>2026</a:t>
          </a:r>
        </a:p>
      </dgm:t>
    </dgm:pt>
    <dgm:pt modelId="{1F044449-E4A5-470F-A8C8-9DBCD569A85A}" type="parTrans" cxnId="{2C0E6D6F-45AF-4CB6-A155-0AE65065308D}">
      <dgm:prSet/>
      <dgm:spPr/>
      <dgm:t>
        <a:bodyPr/>
        <a:lstStyle/>
        <a:p>
          <a:endParaRPr lang="en-US"/>
        </a:p>
      </dgm:t>
    </dgm:pt>
    <dgm:pt modelId="{32C34542-F469-4BB7-8F1D-DBD04246A706}" type="sibTrans" cxnId="{2C0E6D6F-45AF-4CB6-A155-0AE65065308D}">
      <dgm:prSet/>
      <dgm:spPr/>
      <dgm:t>
        <a:bodyPr/>
        <a:lstStyle/>
        <a:p>
          <a:endParaRPr lang="en-US"/>
        </a:p>
      </dgm:t>
    </dgm:pt>
    <dgm:pt modelId="{BC11D91F-46A7-4B8C-8431-9EC97F5DEB4B}">
      <dgm:prSet/>
      <dgm:spPr/>
      <dgm:t>
        <a:bodyPr/>
        <a:lstStyle/>
        <a:p>
          <a:r>
            <a:rPr lang="en-US" dirty="0"/>
            <a:t>MARCH </a:t>
          </a:r>
        </a:p>
      </dgm:t>
    </dgm:pt>
    <dgm:pt modelId="{5B1E2BE5-4675-4E2C-BB9F-579D9AE1DB43}" type="parTrans" cxnId="{4A8111DF-9F8C-430E-8462-D611ECE418B0}">
      <dgm:prSet/>
      <dgm:spPr/>
      <dgm:t>
        <a:bodyPr/>
        <a:lstStyle/>
        <a:p>
          <a:endParaRPr lang="en-US"/>
        </a:p>
      </dgm:t>
    </dgm:pt>
    <dgm:pt modelId="{29D165DF-0987-43C4-B3C6-2F4BF0815A98}" type="sibTrans" cxnId="{4A8111DF-9F8C-430E-8462-D611ECE418B0}">
      <dgm:prSet/>
      <dgm:spPr/>
      <dgm:t>
        <a:bodyPr/>
        <a:lstStyle/>
        <a:p>
          <a:endParaRPr lang="en-US"/>
        </a:p>
      </dgm:t>
    </dgm:pt>
    <dgm:pt modelId="{17A0E282-C3AF-41CF-BD04-7791D9E7D9D0}">
      <dgm:prSet/>
      <dgm:spPr/>
      <dgm:t>
        <a:bodyPr/>
        <a:lstStyle/>
        <a:p>
          <a:pPr>
            <a:defRPr b="1"/>
          </a:pPr>
          <a:r>
            <a:rPr lang="en-US" dirty="0"/>
            <a:t>AUGUST</a:t>
          </a:r>
        </a:p>
      </dgm:t>
    </dgm:pt>
    <dgm:pt modelId="{5C0007CF-8D6F-439F-87D8-F94ECBB29C46}" type="parTrans" cxnId="{1F59323B-67AC-4861-AAD0-955FA430E4D8}">
      <dgm:prSet/>
      <dgm:spPr/>
      <dgm:t>
        <a:bodyPr/>
        <a:lstStyle/>
        <a:p>
          <a:endParaRPr lang="en-US"/>
        </a:p>
      </dgm:t>
    </dgm:pt>
    <dgm:pt modelId="{3FC8E67E-36A7-49E7-B07D-DEEECF86FD4C}" type="sibTrans" cxnId="{1F59323B-67AC-4861-AAD0-955FA430E4D8}">
      <dgm:prSet/>
      <dgm:spPr/>
      <dgm:t>
        <a:bodyPr/>
        <a:lstStyle/>
        <a:p>
          <a:endParaRPr lang="en-US"/>
        </a:p>
      </dgm:t>
    </dgm:pt>
    <dgm:pt modelId="{51D1F5C2-23EA-46B5-8939-5C0DF29BEC50}">
      <dgm:prSet/>
      <dgm:spPr/>
      <dgm:t>
        <a:bodyPr/>
        <a:lstStyle/>
        <a:p>
          <a:r>
            <a:rPr lang="en-US" dirty="0"/>
            <a:t>2026</a:t>
          </a:r>
        </a:p>
      </dgm:t>
    </dgm:pt>
    <dgm:pt modelId="{0C3835A5-6699-4399-8607-875EFEC84F67}" type="parTrans" cxnId="{FC4ACAB8-17D8-459D-AC92-E6413110B916}">
      <dgm:prSet/>
      <dgm:spPr/>
      <dgm:t>
        <a:bodyPr/>
        <a:lstStyle/>
        <a:p>
          <a:endParaRPr lang="en-US"/>
        </a:p>
      </dgm:t>
    </dgm:pt>
    <dgm:pt modelId="{5EFBE5A6-47D5-4876-9182-1E57BEE67DA0}" type="sibTrans" cxnId="{FC4ACAB8-17D8-459D-AC92-E6413110B916}">
      <dgm:prSet/>
      <dgm:spPr/>
      <dgm:t>
        <a:bodyPr/>
        <a:lstStyle/>
        <a:p>
          <a:endParaRPr lang="en-US"/>
        </a:p>
      </dgm:t>
    </dgm:pt>
    <dgm:pt modelId="{014AA67D-77E6-466E-8CA6-1D6EF89B71EC}" type="pres">
      <dgm:prSet presAssocID="{D9D7DCAE-1E11-4FFE-A973-E214F16CFF00}" presName="linearFlow" presStyleCnt="0">
        <dgm:presLayoutVars>
          <dgm:dir/>
          <dgm:animLvl val="lvl"/>
          <dgm:resizeHandles val="exact"/>
        </dgm:presLayoutVars>
      </dgm:prSet>
      <dgm:spPr/>
    </dgm:pt>
    <dgm:pt modelId="{448FA5EE-D639-454B-9B96-5144052E0328}" type="pres">
      <dgm:prSet presAssocID="{0720DF05-FF1F-4FE2-831C-1F6D8E6E0790}" presName="composite" presStyleCnt="0"/>
      <dgm:spPr/>
    </dgm:pt>
    <dgm:pt modelId="{F7EEAD05-E334-4DC1-A57D-0A10575F4629}" type="pres">
      <dgm:prSet presAssocID="{0720DF05-FF1F-4FE2-831C-1F6D8E6E0790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F9C54932-A4F7-4DDC-9C59-69A4A20297A1}" type="pres">
      <dgm:prSet presAssocID="{0720DF05-FF1F-4FE2-831C-1F6D8E6E0790}" presName="descendantText" presStyleLbl="alignAcc1" presStyleIdx="0" presStyleCnt="2">
        <dgm:presLayoutVars>
          <dgm:bulletEnabled val="1"/>
        </dgm:presLayoutVars>
      </dgm:prSet>
      <dgm:spPr/>
    </dgm:pt>
    <dgm:pt modelId="{2DEEBDAA-8430-418E-8A27-7163CA7E3424}" type="pres">
      <dgm:prSet presAssocID="{32C34542-F469-4BB7-8F1D-DBD04246A706}" presName="sp" presStyleCnt="0"/>
      <dgm:spPr/>
    </dgm:pt>
    <dgm:pt modelId="{06FF1463-25F6-481F-AB05-9318477CEB31}" type="pres">
      <dgm:prSet presAssocID="{17A0E282-C3AF-41CF-BD04-7791D9E7D9D0}" presName="composite" presStyleCnt="0"/>
      <dgm:spPr/>
    </dgm:pt>
    <dgm:pt modelId="{3DAC2FAA-41F6-4A2B-87CD-ED7DC91270B2}" type="pres">
      <dgm:prSet presAssocID="{17A0E282-C3AF-41CF-BD04-7791D9E7D9D0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63A21170-6483-4860-ACE9-1E5B6108E975}" type="pres">
      <dgm:prSet presAssocID="{17A0E282-C3AF-41CF-BD04-7791D9E7D9D0}" presName="descendantText" presStyleLbl="alignAcc1" presStyleIdx="1" presStyleCnt="2">
        <dgm:presLayoutVars>
          <dgm:bulletEnabled val="1"/>
        </dgm:presLayoutVars>
      </dgm:prSet>
      <dgm:spPr/>
    </dgm:pt>
  </dgm:ptLst>
  <dgm:cxnLst>
    <dgm:cxn modelId="{ABC0C10C-4DB2-4B94-A673-95AAD87E18F6}" type="presOf" srcId="{D9D7DCAE-1E11-4FFE-A973-E214F16CFF00}" destId="{014AA67D-77E6-466E-8CA6-1D6EF89B71EC}" srcOrd="0" destOrd="0" presId="urn:microsoft.com/office/officeart/2005/8/layout/chevron2"/>
    <dgm:cxn modelId="{62421F2E-B54B-4104-8704-8341DA11BFC3}" type="presOf" srcId="{17A0E282-C3AF-41CF-BD04-7791D9E7D9D0}" destId="{3DAC2FAA-41F6-4A2B-87CD-ED7DC91270B2}" srcOrd="0" destOrd="0" presId="urn:microsoft.com/office/officeart/2005/8/layout/chevron2"/>
    <dgm:cxn modelId="{1F59323B-67AC-4861-AAD0-955FA430E4D8}" srcId="{D9D7DCAE-1E11-4FFE-A973-E214F16CFF00}" destId="{17A0E282-C3AF-41CF-BD04-7791D9E7D9D0}" srcOrd="1" destOrd="0" parTransId="{5C0007CF-8D6F-439F-87D8-F94ECBB29C46}" sibTransId="{3FC8E67E-36A7-49E7-B07D-DEEECF86FD4C}"/>
    <dgm:cxn modelId="{1C70764A-596A-43F0-87DB-22C3EBD4D696}" type="presOf" srcId="{BC11D91F-46A7-4B8C-8431-9EC97F5DEB4B}" destId="{F9C54932-A4F7-4DDC-9C59-69A4A20297A1}" srcOrd="0" destOrd="0" presId="urn:microsoft.com/office/officeart/2005/8/layout/chevron2"/>
    <dgm:cxn modelId="{2C0E6D6F-45AF-4CB6-A155-0AE65065308D}" srcId="{D9D7DCAE-1E11-4FFE-A973-E214F16CFF00}" destId="{0720DF05-FF1F-4FE2-831C-1F6D8E6E0790}" srcOrd="0" destOrd="0" parTransId="{1F044449-E4A5-470F-A8C8-9DBCD569A85A}" sibTransId="{32C34542-F469-4BB7-8F1D-DBD04246A706}"/>
    <dgm:cxn modelId="{8D94E974-7FFE-4D20-B030-5F5FD72AA668}" type="presOf" srcId="{51D1F5C2-23EA-46B5-8939-5C0DF29BEC50}" destId="{63A21170-6483-4860-ACE9-1E5B6108E975}" srcOrd="0" destOrd="0" presId="urn:microsoft.com/office/officeart/2005/8/layout/chevron2"/>
    <dgm:cxn modelId="{FC4ACAB8-17D8-459D-AC92-E6413110B916}" srcId="{17A0E282-C3AF-41CF-BD04-7791D9E7D9D0}" destId="{51D1F5C2-23EA-46B5-8939-5C0DF29BEC50}" srcOrd="0" destOrd="0" parTransId="{0C3835A5-6699-4399-8607-875EFEC84F67}" sibTransId="{5EFBE5A6-47D5-4876-9182-1E57BEE67DA0}"/>
    <dgm:cxn modelId="{4A8111DF-9F8C-430E-8462-D611ECE418B0}" srcId="{0720DF05-FF1F-4FE2-831C-1F6D8E6E0790}" destId="{BC11D91F-46A7-4B8C-8431-9EC97F5DEB4B}" srcOrd="0" destOrd="0" parTransId="{5B1E2BE5-4675-4E2C-BB9F-579D9AE1DB43}" sibTransId="{29D165DF-0987-43C4-B3C6-2F4BF0815A98}"/>
    <dgm:cxn modelId="{3F0148F6-0704-47D6-8A7F-98459945F3FD}" type="presOf" srcId="{0720DF05-FF1F-4FE2-831C-1F6D8E6E0790}" destId="{F7EEAD05-E334-4DC1-A57D-0A10575F4629}" srcOrd="0" destOrd="0" presId="urn:microsoft.com/office/officeart/2005/8/layout/chevron2"/>
    <dgm:cxn modelId="{425EE53E-1A37-4022-8D73-2B41C8425493}" type="presParOf" srcId="{014AA67D-77E6-466E-8CA6-1D6EF89B71EC}" destId="{448FA5EE-D639-454B-9B96-5144052E0328}" srcOrd="0" destOrd="0" presId="urn:microsoft.com/office/officeart/2005/8/layout/chevron2"/>
    <dgm:cxn modelId="{FA9190DE-943B-45C7-9681-88B50EEC39BB}" type="presParOf" srcId="{448FA5EE-D639-454B-9B96-5144052E0328}" destId="{F7EEAD05-E334-4DC1-A57D-0A10575F4629}" srcOrd="0" destOrd="0" presId="urn:microsoft.com/office/officeart/2005/8/layout/chevron2"/>
    <dgm:cxn modelId="{14141364-4C12-4C5C-B289-7EC0D74CB1A9}" type="presParOf" srcId="{448FA5EE-D639-454B-9B96-5144052E0328}" destId="{F9C54932-A4F7-4DDC-9C59-69A4A20297A1}" srcOrd="1" destOrd="0" presId="urn:microsoft.com/office/officeart/2005/8/layout/chevron2"/>
    <dgm:cxn modelId="{593CD71C-0250-44DC-94A1-DD64FA47E361}" type="presParOf" srcId="{014AA67D-77E6-466E-8CA6-1D6EF89B71EC}" destId="{2DEEBDAA-8430-418E-8A27-7163CA7E3424}" srcOrd="1" destOrd="0" presId="urn:microsoft.com/office/officeart/2005/8/layout/chevron2"/>
    <dgm:cxn modelId="{6D35AEA6-2E43-4824-BB11-47BDC8A74AF2}" type="presParOf" srcId="{014AA67D-77E6-466E-8CA6-1D6EF89B71EC}" destId="{06FF1463-25F6-481F-AB05-9318477CEB31}" srcOrd="2" destOrd="0" presId="urn:microsoft.com/office/officeart/2005/8/layout/chevron2"/>
    <dgm:cxn modelId="{A94FA79C-A6EE-4082-AEB8-712B595A72B2}" type="presParOf" srcId="{06FF1463-25F6-481F-AB05-9318477CEB31}" destId="{3DAC2FAA-41F6-4A2B-87CD-ED7DC91270B2}" srcOrd="0" destOrd="0" presId="urn:microsoft.com/office/officeart/2005/8/layout/chevron2"/>
    <dgm:cxn modelId="{F070716D-F840-4029-BF43-F9837B143A52}" type="presParOf" srcId="{06FF1463-25F6-481F-AB05-9318477CEB31}" destId="{63A21170-6483-4860-ACE9-1E5B6108E975}" srcOrd="1" destOrd="0" presId="urn:microsoft.com/office/officeart/2005/8/layout/chevron2"/>
  </dgm:cxnLst>
  <dgm:bg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35B877-C798-40AE-B870-F2B912782F33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8AAA005-A225-4509-8E6B-F0CE59CA0BA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Different approaches to collaboration</a:t>
          </a:r>
        </a:p>
      </dgm:t>
    </dgm:pt>
    <dgm:pt modelId="{8807C2CB-8E70-46EB-9107-846591247053}" type="parTrans" cxnId="{AEE46078-931F-4D20-AA19-46972856DB48}">
      <dgm:prSet/>
      <dgm:spPr/>
      <dgm:t>
        <a:bodyPr/>
        <a:lstStyle/>
        <a:p>
          <a:endParaRPr lang="en-US"/>
        </a:p>
      </dgm:t>
    </dgm:pt>
    <dgm:pt modelId="{3D317891-621F-4C51-8E1A-77CB70563617}" type="sibTrans" cxnId="{AEE46078-931F-4D20-AA19-46972856DB48}">
      <dgm:prSet/>
      <dgm:spPr/>
      <dgm:t>
        <a:bodyPr/>
        <a:lstStyle/>
        <a:p>
          <a:endParaRPr lang="en-US"/>
        </a:p>
      </dgm:t>
    </dgm:pt>
    <dgm:pt modelId="{54A2FFBD-D0B8-41BD-BB4C-E89FC5A51B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Types of collaborative activities</a:t>
          </a:r>
        </a:p>
      </dgm:t>
    </dgm:pt>
    <dgm:pt modelId="{327EFB3F-A325-4B9A-BE04-D8FBEB725C97}" type="parTrans" cxnId="{EA942325-E514-4E76-8905-AAAAD84D7B08}">
      <dgm:prSet/>
      <dgm:spPr/>
      <dgm:t>
        <a:bodyPr/>
        <a:lstStyle/>
        <a:p>
          <a:endParaRPr lang="en-US"/>
        </a:p>
      </dgm:t>
    </dgm:pt>
    <dgm:pt modelId="{626BD1AB-ED2D-42AA-AC0D-EB62D6F34B32}" type="sibTrans" cxnId="{EA942325-E514-4E76-8905-AAAAD84D7B08}">
      <dgm:prSet/>
      <dgm:spPr/>
      <dgm:t>
        <a:bodyPr/>
        <a:lstStyle/>
        <a:p>
          <a:endParaRPr lang="en-US"/>
        </a:p>
      </dgm:t>
    </dgm:pt>
    <dgm:pt modelId="{4BE1052B-AC82-465B-A7AD-881A25E65024}">
      <dgm:prSet custT="1"/>
      <dgm:spPr/>
      <dgm:t>
        <a:bodyPr/>
        <a:lstStyle/>
        <a:p>
          <a:pPr>
            <a:lnSpc>
              <a:spcPct val="100000"/>
            </a:lnSpc>
          </a:pPr>
          <a:endParaRPr lang="en-GB" sz="2800" dirty="0"/>
        </a:p>
        <a:p>
          <a:pPr>
            <a:lnSpc>
              <a:spcPct val="100000"/>
            </a:lnSpc>
          </a:pPr>
          <a:r>
            <a:rPr lang="en-GB" sz="2800" dirty="0"/>
            <a:t>Key drivers for collaboration</a:t>
          </a:r>
        </a:p>
        <a:p>
          <a:pPr>
            <a:lnSpc>
              <a:spcPct val="100000"/>
            </a:lnSpc>
          </a:pPr>
          <a:endParaRPr lang="en-US" sz="1800" dirty="0"/>
        </a:p>
      </dgm:t>
    </dgm:pt>
    <dgm:pt modelId="{B8C6080E-3549-4C8D-85BD-E34A6325F44C}" type="parTrans" cxnId="{98FBD231-16A2-486A-BB58-C27438E1ABE9}">
      <dgm:prSet/>
      <dgm:spPr/>
      <dgm:t>
        <a:bodyPr/>
        <a:lstStyle/>
        <a:p>
          <a:endParaRPr lang="en-US"/>
        </a:p>
      </dgm:t>
    </dgm:pt>
    <dgm:pt modelId="{035AF683-125D-43D2-9971-DE75329A3EC2}" type="sibTrans" cxnId="{98FBD231-16A2-486A-BB58-C27438E1ABE9}">
      <dgm:prSet/>
      <dgm:spPr/>
      <dgm:t>
        <a:bodyPr/>
        <a:lstStyle/>
        <a:p>
          <a:endParaRPr lang="en-US"/>
        </a:p>
      </dgm:t>
    </dgm:pt>
    <dgm:pt modelId="{2EF41B7E-EE4D-473B-B24C-6698629BB30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800" dirty="0"/>
            <a:t> Benefits/challenges</a:t>
          </a:r>
          <a:endParaRPr lang="en-US" sz="2800" dirty="0"/>
        </a:p>
      </dgm:t>
    </dgm:pt>
    <dgm:pt modelId="{35E827D3-9C3A-43D5-B341-D3B0D6526296}" type="parTrans" cxnId="{AC7E8C87-B7CB-4EBB-B8E2-8841BE32CDC6}">
      <dgm:prSet/>
      <dgm:spPr/>
      <dgm:t>
        <a:bodyPr/>
        <a:lstStyle/>
        <a:p>
          <a:endParaRPr lang="en-US"/>
        </a:p>
      </dgm:t>
    </dgm:pt>
    <dgm:pt modelId="{22FC38C0-660D-44EF-A692-BFF40A84741F}" type="sibTrans" cxnId="{AC7E8C87-B7CB-4EBB-B8E2-8841BE32CDC6}">
      <dgm:prSet/>
      <dgm:spPr/>
      <dgm:t>
        <a:bodyPr/>
        <a:lstStyle/>
        <a:p>
          <a:endParaRPr lang="en-US"/>
        </a:p>
      </dgm:t>
    </dgm:pt>
    <dgm:pt modelId="{6026CCD8-CC73-4E4B-87F1-76A8E649866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500" dirty="0"/>
            <a:t> </a:t>
          </a:r>
          <a:r>
            <a:rPr lang="en-GB" sz="2800" dirty="0"/>
            <a:t> Moving forward</a:t>
          </a:r>
          <a:r>
            <a:rPr lang="en-GB" sz="500" dirty="0"/>
            <a:t>?</a:t>
          </a:r>
          <a:endParaRPr lang="en-US" sz="500" dirty="0"/>
        </a:p>
      </dgm:t>
    </dgm:pt>
    <dgm:pt modelId="{8A460EC8-8B6C-4EEC-B3E4-62BA566CACDD}" type="parTrans" cxnId="{A368EF9F-5E5B-4CBB-AC40-26AF982CC1C5}">
      <dgm:prSet/>
      <dgm:spPr/>
      <dgm:t>
        <a:bodyPr/>
        <a:lstStyle/>
        <a:p>
          <a:endParaRPr lang="en-US"/>
        </a:p>
      </dgm:t>
    </dgm:pt>
    <dgm:pt modelId="{C4515BA6-E704-4749-8840-FFD7D0D3DE4F}" type="sibTrans" cxnId="{A368EF9F-5E5B-4CBB-AC40-26AF982CC1C5}">
      <dgm:prSet/>
      <dgm:spPr/>
      <dgm:t>
        <a:bodyPr/>
        <a:lstStyle/>
        <a:p>
          <a:endParaRPr lang="en-US"/>
        </a:p>
      </dgm:t>
    </dgm:pt>
    <dgm:pt modelId="{629EFD6E-B5AB-414A-8336-E272117554EB}" type="pres">
      <dgm:prSet presAssocID="{E835B877-C798-40AE-B870-F2B912782F33}" presName="linear" presStyleCnt="0">
        <dgm:presLayoutVars>
          <dgm:animLvl val="lvl"/>
          <dgm:resizeHandles val="exact"/>
        </dgm:presLayoutVars>
      </dgm:prSet>
      <dgm:spPr/>
    </dgm:pt>
    <dgm:pt modelId="{6F18433A-DD83-41D4-A70F-C0E27D9C595E}" type="pres">
      <dgm:prSet presAssocID="{48AAA005-A225-4509-8E6B-F0CE59CA0BA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076F2BC-610C-42E1-8583-31548B72C09E}" type="pres">
      <dgm:prSet presAssocID="{3D317891-621F-4C51-8E1A-77CB70563617}" presName="spacer" presStyleCnt="0"/>
      <dgm:spPr/>
    </dgm:pt>
    <dgm:pt modelId="{0D3E663A-C9FD-4C84-9C80-7A81863948F9}" type="pres">
      <dgm:prSet presAssocID="{54A2FFBD-D0B8-41BD-BB4C-E89FC5A51BB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373D7D0-151D-49F8-890A-01406F217484}" type="pres">
      <dgm:prSet presAssocID="{626BD1AB-ED2D-42AA-AC0D-EB62D6F34B32}" presName="spacer" presStyleCnt="0"/>
      <dgm:spPr/>
    </dgm:pt>
    <dgm:pt modelId="{6ABBB17F-0B02-4647-8D53-BB65F0B51D5A}" type="pres">
      <dgm:prSet presAssocID="{4BE1052B-AC82-465B-A7AD-881A25E6502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BE3E943-40CD-471F-9BC2-720B98EC65FB}" type="pres">
      <dgm:prSet presAssocID="{035AF683-125D-43D2-9971-DE75329A3EC2}" presName="spacer" presStyleCnt="0"/>
      <dgm:spPr/>
    </dgm:pt>
    <dgm:pt modelId="{BACAF489-FA8B-4FEC-95DC-12EFD0EF3A0C}" type="pres">
      <dgm:prSet presAssocID="{2EF41B7E-EE4D-473B-B24C-6698629BB30C}" presName="parentText" presStyleLbl="node1" presStyleIdx="3" presStyleCnt="5" custLinFactY="-1942" custLinFactNeighborX="67" custLinFactNeighborY="-100000">
        <dgm:presLayoutVars>
          <dgm:chMax val="0"/>
          <dgm:bulletEnabled val="1"/>
        </dgm:presLayoutVars>
      </dgm:prSet>
      <dgm:spPr/>
    </dgm:pt>
    <dgm:pt modelId="{5C29451E-B179-4331-B16C-216BC57DECD7}" type="pres">
      <dgm:prSet presAssocID="{22FC38C0-660D-44EF-A692-BFF40A84741F}" presName="spacer" presStyleCnt="0"/>
      <dgm:spPr/>
    </dgm:pt>
    <dgm:pt modelId="{26841CC4-56DD-4A34-A06D-0FD4DD51E667}" type="pres">
      <dgm:prSet presAssocID="{6026CCD8-CC73-4E4B-87F1-76A8E6498664}" presName="parentText" presStyleLbl="node1" presStyleIdx="4" presStyleCnt="5" custLinFactNeighborY="35723">
        <dgm:presLayoutVars>
          <dgm:chMax val="0"/>
          <dgm:bulletEnabled val="1"/>
        </dgm:presLayoutVars>
      </dgm:prSet>
      <dgm:spPr/>
    </dgm:pt>
  </dgm:ptLst>
  <dgm:cxnLst>
    <dgm:cxn modelId="{EA942325-E514-4E76-8905-AAAAD84D7B08}" srcId="{E835B877-C798-40AE-B870-F2B912782F33}" destId="{54A2FFBD-D0B8-41BD-BB4C-E89FC5A51BBA}" srcOrd="1" destOrd="0" parTransId="{327EFB3F-A325-4B9A-BE04-D8FBEB725C97}" sibTransId="{626BD1AB-ED2D-42AA-AC0D-EB62D6F34B32}"/>
    <dgm:cxn modelId="{98FBD231-16A2-486A-BB58-C27438E1ABE9}" srcId="{E835B877-C798-40AE-B870-F2B912782F33}" destId="{4BE1052B-AC82-465B-A7AD-881A25E65024}" srcOrd="2" destOrd="0" parTransId="{B8C6080E-3549-4C8D-85BD-E34A6325F44C}" sibTransId="{035AF683-125D-43D2-9971-DE75329A3EC2}"/>
    <dgm:cxn modelId="{6FA89962-0784-4F5F-83C2-0C6D761A4416}" type="presOf" srcId="{2EF41B7E-EE4D-473B-B24C-6698629BB30C}" destId="{BACAF489-FA8B-4FEC-95DC-12EFD0EF3A0C}" srcOrd="0" destOrd="0" presId="urn:microsoft.com/office/officeart/2005/8/layout/vList2"/>
    <dgm:cxn modelId="{AEE46078-931F-4D20-AA19-46972856DB48}" srcId="{E835B877-C798-40AE-B870-F2B912782F33}" destId="{48AAA005-A225-4509-8E6B-F0CE59CA0BA9}" srcOrd="0" destOrd="0" parTransId="{8807C2CB-8E70-46EB-9107-846591247053}" sibTransId="{3D317891-621F-4C51-8E1A-77CB70563617}"/>
    <dgm:cxn modelId="{41B7DD7D-C932-442B-A17C-FCFF27323A13}" type="presOf" srcId="{54A2FFBD-D0B8-41BD-BB4C-E89FC5A51BBA}" destId="{0D3E663A-C9FD-4C84-9C80-7A81863948F9}" srcOrd="0" destOrd="0" presId="urn:microsoft.com/office/officeart/2005/8/layout/vList2"/>
    <dgm:cxn modelId="{5EB89B7E-2DA5-4949-9DD1-98AE0395DD4B}" type="presOf" srcId="{48AAA005-A225-4509-8E6B-F0CE59CA0BA9}" destId="{6F18433A-DD83-41D4-A70F-C0E27D9C595E}" srcOrd="0" destOrd="0" presId="urn:microsoft.com/office/officeart/2005/8/layout/vList2"/>
    <dgm:cxn modelId="{AC7E8C87-B7CB-4EBB-B8E2-8841BE32CDC6}" srcId="{E835B877-C798-40AE-B870-F2B912782F33}" destId="{2EF41B7E-EE4D-473B-B24C-6698629BB30C}" srcOrd="3" destOrd="0" parTransId="{35E827D3-9C3A-43D5-B341-D3B0D6526296}" sibTransId="{22FC38C0-660D-44EF-A692-BFF40A84741F}"/>
    <dgm:cxn modelId="{A368EF9F-5E5B-4CBB-AC40-26AF982CC1C5}" srcId="{E835B877-C798-40AE-B870-F2B912782F33}" destId="{6026CCD8-CC73-4E4B-87F1-76A8E6498664}" srcOrd="4" destOrd="0" parTransId="{8A460EC8-8B6C-4EEC-B3E4-62BA566CACDD}" sibTransId="{C4515BA6-E704-4749-8840-FFD7D0D3DE4F}"/>
    <dgm:cxn modelId="{EC5F69CF-EE27-45F4-BCC7-D451299466B2}" type="presOf" srcId="{6026CCD8-CC73-4E4B-87F1-76A8E6498664}" destId="{26841CC4-56DD-4A34-A06D-0FD4DD51E667}" srcOrd="0" destOrd="0" presId="urn:microsoft.com/office/officeart/2005/8/layout/vList2"/>
    <dgm:cxn modelId="{728234DC-5D24-449F-8C1A-E304F834DB7E}" type="presOf" srcId="{4BE1052B-AC82-465B-A7AD-881A25E65024}" destId="{6ABBB17F-0B02-4647-8D53-BB65F0B51D5A}" srcOrd="0" destOrd="0" presId="urn:microsoft.com/office/officeart/2005/8/layout/vList2"/>
    <dgm:cxn modelId="{09A9B3F6-373E-490E-80D4-60C632F81D8F}" type="presOf" srcId="{E835B877-C798-40AE-B870-F2B912782F33}" destId="{629EFD6E-B5AB-414A-8336-E272117554EB}" srcOrd="0" destOrd="0" presId="urn:microsoft.com/office/officeart/2005/8/layout/vList2"/>
    <dgm:cxn modelId="{487EEB08-C756-49A1-8717-41022311E207}" type="presParOf" srcId="{629EFD6E-B5AB-414A-8336-E272117554EB}" destId="{6F18433A-DD83-41D4-A70F-C0E27D9C595E}" srcOrd="0" destOrd="0" presId="urn:microsoft.com/office/officeart/2005/8/layout/vList2"/>
    <dgm:cxn modelId="{DFDE32E0-4EF3-418A-A43B-8532DA7EB1AA}" type="presParOf" srcId="{629EFD6E-B5AB-414A-8336-E272117554EB}" destId="{2076F2BC-610C-42E1-8583-31548B72C09E}" srcOrd="1" destOrd="0" presId="urn:microsoft.com/office/officeart/2005/8/layout/vList2"/>
    <dgm:cxn modelId="{19425096-2AD2-40FD-B633-364BEB50EBAF}" type="presParOf" srcId="{629EFD6E-B5AB-414A-8336-E272117554EB}" destId="{0D3E663A-C9FD-4C84-9C80-7A81863948F9}" srcOrd="2" destOrd="0" presId="urn:microsoft.com/office/officeart/2005/8/layout/vList2"/>
    <dgm:cxn modelId="{EFF58E12-56A5-4FC7-B852-BA2DB6E48214}" type="presParOf" srcId="{629EFD6E-B5AB-414A-8336-E272117554EB}" destId="{3373D7D0-151D-49F8-890A-01406F217484}" srcOrd="3" destOrd="0" presId="urn:microsoft.com/office/officeart/2005/8/layout/vList2"/>
    <dgm:cxn modelId="{453CE5CB-5434-4DCC-9E12-E6384A9EDA9C}" type="presParOf" srcId="{629EFD6E-B5AB-414A-8336-E272117554EB}" destId="{6ABBB17F-0B02-4647-8D53-BB65F0B51D5A}" srcOrd="4" destOrd="0" presId="urn:microsoft.com/office/officeart/2005/8/layout/vList2"/>
    <dgm:cxn modelId="{E1194935-D2A7-40B4-A7F6-F29164D9834F}" type="presParOf" srcId="{629EFD6E-B5AB-414A-8336-E272117554EB}" destId="{7BE3E943-40CD-471F-9BC2-720B98EC65FB}" srcOrd="5" destOrd="0" presId="urn:microsoft.com/office/officeart/2005/8/layout/vList2"/>
    <dgm:cxn modelId="{9D4958EF-4523-4F88-B866-5282B0EAE85B}" type="presParOf" srcId="{629EFD6E-B5AB-414A-8336-E272117554EB}" destId="{BACAF489-FA8B-4FEC-95DC-12EFD0EF3A0C}" srcOrd="6" destOrd="0" presId="urn:microsoft.com/office/officeart/2005/8/layout/vList2"/>
    <dgm:cxn modelId="{B369159B-2CBF-452E-8268-FAE4989A623E}" type="presParOf" srcId="{629EFD6E-B5AB-414A-8336-E272117554EB}" destId="{5C29451E-B179-4331-B16C-216BC57DECD7}" srcOrd="7" destOrd="0" presId="urn:microsoft.com/office/officeart/2005/8/layout/vList2"/>
    <dgm:cxn modelId="{6A9FF8BD-7C4E-42C2-AF2E-B2F3A8C5721E}" type="presParOf" srcId="{629EFD6E-B5AB-414A-8336-E272117554EB}" destId="{26841CC4-56DD-4A34-A06D-0FD4DD51E66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E87997-334E-4F80-BF3F-03520A755FC4}" type="doc">
      <dgm:prSet loTypeId="urn:microsoft.com/office/officeart/2005/8/layout/radial6" loCatId="cycle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8965E59D-6075-4FE4-B954-55FB68E0A832}">
      <dgm:prSet phldrT="[Text]" custT="1"/>
      <dgm:spPr/>
      <dgm:t>
        <a:bodyPr/>
        <a:lstStyle/>
        <a:p>
          <a:r>
            <a:rPr lang="en-GB" sz="2800" dirty="0"/>
            <a:t>COLLABORATION</a:t>
          </a:r>
        </a:p>
      </dgm:t>
    </dgm:pt>
    <dgm:pt modelId="{F3E2286D-2651-4B09-ADFC-1323EF6DD133}" type="parTrans" cxnId="{274CA894-9B6C-4B21-8E76-A74261B27FBF}">
      <dgm:prSet/>
      <dgm:spPr/>
      <dgm:t>
        <a:bodyPr/>
        <a:lstStyle/>
        <a:p>
          <a:endParaRPr lang="en-GB"/>
        </a:p>
      </dgm:t>
    </dgm:pt>
    <dgm:pt modelId="{CEFAF8BB-2DDC-4DB0-97E0-AC5B038C8AD6}" type="sibTrans" cxnId="{274CA894-9B6C-4B21-8E76-A74261B27FBF}">
      <dgm:prSet/>
      <dgm:spPr/>
      <dgm:t>
        <a:bodyPr/>
        <a:lstStyle/>
        <a:p>
          <a:endParaRPr lang="en-GB"/>
        </a:p>
      </dgm:t>
    </dgm:pt>
    <dgm:pt modelId="{BFD632BC-C1AD-4700-A3E7-CC42389980E2}">
      <dgm:prSet phldrT="[Text]"/>
      <dgm:spPr/>
      <dgm:t>
        <a:bodyPr/>
        <a:lstStyle/>
        <a:p>
          <a:r>
            <a:rPr lang="en-GB" dirty="0"/>
            <a:t>Geographical groupings</a:t>
          </a:r>
        </a:p>
      </dgm:t>
    </dgm:pt>
    <dgm:pt modelId="{63300656-C2F5-4E7E-81AA-F64447333A4A}" type="parTrans" cxnId="{A32E1A1E-B75C-4525-9B29-0028C9D18E4F}">
      <dgm:prSet/>
      <dgm:spPr/>
      <dgm:t>
        <a:bodyPr/>
        <a:lstStyle/>
        <a:p>
          <a:endParaRPr lang="en-GB"/>
        </a:p>
      </dgm:t>
    </dgm:pt>
    <dgm:pt modelId="{E459DD3C-CB20-4A90-A88D-6D95D9638F1F}" type="sibTrans" cxnId="{A32E1A1E-B75C-4525-9B29-0028C9D18E4F}">
      <dgm:prSet/>
      <dgm:spPr/>
      <dgm:t>
        <a:bodyPr/>
        <a:lstStyle/>
        <a:p>
          <a:endParaRPr lang="en-GB"/>
        </a:p>
      </dgm:t>
    </dgm:pt>
    <dgm:pt modelId="{FE8D5CB1-A4E4-4022-BE0E-4A6DB2F6B05D}">
      <dgm:prSet phldrT="[Text]" custT="1"/>
      <dgm:spPr/>
      <dgm:t>
        <a:bodyPr/>
        <a:lstStyle/>
        <a:p>
          <a:r>
            <a:rPr lang="en-GB" sz="1600" dirty="0"/>
            <a:t>Specific projects</a:t>
          </a:r>
        </a:p>
      </dgm:t>
    </dgm:pt>
    <dgm:pt modelId="{3CF9572C-DD9E-4C82-9D50-DA4895F90EFF}" type="parTrans" cxnId="{BCEF7B02-F624-41F4-B527-6C778F548A7D}">
      <dgm:prSet/>
      <dgm:spPr/>
      <dgm:t>
        <a:bodyPr/>
        <a:lstStyle/>
        <a:p>
          <a:endParaRPr lang="en-GB"/>
        </a:p>
      </dgm:t>
    </dgm:pt>
    <dgm:pt modelId="{F52911C8-8A72-414E-BF12-9AAEB3CE9F69}" type="sibTrans" cxnId="{BCEF7B02-F624-41F4-B527-6C778F548A7D}">
      <dgm:prSet/>
      <dgm:spPr/>
      <dgm:t>
        <a:bodyPr/>
        <a:lstStyle/>
        <a:p>
          <a:endParaRPr lang="en-GB"/>
        </a:p>
      </dgm:t>
    </dgm:pt>
    <dgm:pt modelId="{6775EBB4-AD94-47F1-B0F1-4C80DE930CB1}">
      <dgm:prSet phldrT="[Text]" custT="1"/>
      <dgm:spPr/>
      <dgm:t>
        <a:bodyPr/>
        <a:lstStyle/>
        <a:p>
          <a:r>
            <a:rPr lang="en-GB" sz="1600" dirty="0"/>
            <a:t>Formal &amp;</a:t>
          </a:r>
        </a:p>
        <a:p>
          <a:r>
            <a:rPr lang="en-GB" sz="1600" dirty="0"/>
            <a:t>informal</a:t>
          </a:r>
        </a:p>
      </dgm:t>
    </dgm:pt>
    <dgm:pt modelId="{9795E3D9-8C18-4A25-89F0-4E79628399BD}" type="parTrans" cxnId="{5145C3E1-A267-4FCC-852D-5E78AD2C1451}">
      <dgm:prSet/>
      <dgm:spPr/>
      <dgm:t>
        <a:bodyPr/>
        <a:lstStyle/>
        <a:p>
          <a:endParaRPr lang="en-GB"/>
        </a:p>
      </dgm:t>
    </dgm:pt>
    <dgm:pt modelId="{911E1794-153E-4602-A54A-5AB917A122C3}" type="sibTrans" cxnId="{5145C3E1-A267-4FCC-852D-5E78AD2C1451}">
      <dgm:prSet/>
      <dgm:spPr/>
      <dgm:t>
        <a:bodyPr/>
        <a:lstStyle/>
        <a:p>
          <a:endParaRPr lang="en-GB"/>
        </a:p>
      </dgm:t>
    </dgm:pt>
    <dgm:pt modelId="{55489A3B-941A-4381-88BA-C20CBE2B7423}">
      <dgm:prSet phldrT="[Text]" custT="1"/>
      <dgm:spPr/>
      <dgm:t>
        <a:bodyPr/>
        <a:lstStyle/>
        <a:p>
          <a:r>
            <a:rPr lang="en-GB" sz="1600" dirty="0"/>
            <a:t>Ongoing/long-term work</a:t>
          </a:r>
        </a:p>
      </dgm:t>
    </dgm:pt>
    <dgm:pt modelId="{DCC11416-ECA0-4893-BBC0-66F402DBEBD2}" type="parTrans" cxnId="{F8D51762-36A3-41EC-87BE-173E975B5638}">
      <dgm:prSet/>
      <dgm:spPr/>
      <dgm:t>
        <a:bodyPr/>
        <a:lstStyle/>
        <a:p>
          <a:endParaRPr lang="en-GB"/>
        </a:p>
      </dgm:t>
    </dgm:pt>
    <dgm:pt modelId="{DA09AC6F-CD9F-4449-ABEC-A8491E013F51}" type="sibTrans" cxnId="{F8D51762-36A3-41EC-87BE-173E975B5638}">
      <dgm:prSet/>
      <dgm:spPr/>
      <dgm:t>
        <a:bodyPr/>
        <a:lstStyle/>
        <a:p>
          <a:endParaRPr lang="en-GB"/>
        </a:p>
      </dgm:t>
    </dgm:pt>
    <dgm:pt modelId="{0687A96E-BF62-46D9-B169-9643C501BCC9}" type="pres">
      <dgm:prSet presAssocID="{0FE87997-334E-4F80-BF3F-03520A755FC4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9E30B4D-2D23-4B2D-AFA2-D2D32466DC47}" type="pres">
      <dgm:prSet presAssocID="{8965E59D-6075-4FE4-B954-55FB68E0A832}" presName="centerShape" presStyleLbl="node0" presStyleIdx="0" presStyleCnt="1"/>
      <dgm:spPr/>
    </dgm:pt>
    <dgm:pt modelId="{0CDEBED4-5722-4FA1-BF09-B83C668EE09C}" type="pres">
      <dgm:prSet presAssocID="{BFD632BC-C1AD-4700-A3E7-CC42389980E2}" presName="node" presStyleLbl="node1" presStyleIdx="0" presStyleCnt="4">
        <dgm:presLayoutVars>
          <dgm:bulletEnabled val="1"/>
        </dgm:presLayoutVars>
      </dgm:prSet>
      <dgm:spPr/>
    </dgm:pt>
    <dgm:pt modelId="{323BFB3D-FBD9-48AB-B4E0-EBF200B616C6}" type="pres">
      <dgm:prSet presAssocID="{BFD632BC-C1AD-4700-A3E7-CC42389980E2}" presName="dummy" presStyleCnt="0"/>
      <dgm:spPr/>
    </dgm:pt>
    <dgm:pt modelId="{FE945066-ECFB-4BC0-B19A-1E0BB6855B3A}" type="pres">
      <dgm:prSet presAssocID="{E459DD3C-CB20-4A90-A88D-6D95D9638F1F}" presName="sibTrans" presStyleLbl="sibTrans2D1" presStyleIdx="0" presStyleCnt="4"/>
      <dgm:spPr/>
    </dgm:pt>
    <dgm:pt modelId="{AFEDEA2A-3520-4F1A-9559-7D157AFEF22D}" type="pres">
      <dgm:prSet presAssocID="{FE8D5CB1-A4E4-4022-BE0E-4A6DB2F6B05D}" presName="node" presStyleLbl="node1" presStyleIdx="1" presStyleCnt="4">
        <dgm:presLayoutVars>
          <dgm:bulletEnabled val="1"/>
        </dgm:presLayoutVars>
      </dgm:prSet>
      <dgm:spPr/>
    </dgm:pt>
    <dgm:pt modelId="{3236E9D9-A962-4547-896C-84B937FB3F29}" type="pres">
      <dgm:prSet presAssocID="{FE8D5CB1-A4E4-4022-BE0E-4A6DB2F6B05D}" presName="dummy" presStyleCnt="0"/>
      <dgm:spPr/>
    </dgm:pt>
    <dgm:pt modelId="{0D6D005E-E49F-40EF-8147-72735439DB03}" type="pres">
      <dgm:prSet presAssocID="{F52911C8-8A72-414E-BF12-9AAEB3CE9F69}" presName="sibTrans" presStyleLbl="sibTrans2D1" presStyleIdx="1" presStyleCnt="4"/>
      <dgm:spPr/>
    </dgm:pt>
    <dgm:pt modelId="{FF917228-7B19-495A-9ACF-0F3306EE6768}" type="pres">
      <dgm:prSet presAssocID="{6775EBB4-AD94-47F1-B0F1-4C80DE930CB1}" presName="node" presStyleLbl="node1" presStyleIdx="2" presStyleCnt="4" custRadScaleRad="100064">
        <dgm:presLayoutVars>
          <dgm:bulletEnabled val="1"/>
        </dgm:presLayoutVars>
      </dgm:prSet>
      <dgm:spPr/>
    </dgm:pt>
    <dgm:pt modelId="{50D7D717-6C43-4657-8FE7-7145C64B0D7E}" type="pres">
      <dgm:prSet presAssocID="{6775EBB4-AD94-47F1-B0F1-4C80DE930CB1}" presName="dummy" presStyleCnt="0"/>
      <dgm:spPr/>
    </dgm:pt>
    <dgm:pt modelId="{9D1E1D80-D392-40EB-9543-81C568BBB7A2}" type="pres">
      <dgm:prSet presAssocID="{911E1794-153E-4602-A54A-5AB917A122C3}" presName="sibTrans" presStyleLbl="sibTrans2D1" presStyleIdx="2" presStyleCnt="4"/>
      <dgm:spPr/>
    </dgm:pt>
    <dgm:pt modelId="{814F50EB-0157-4AEC-9BD3-18ABB5A4AE59}" type="pres">
      <dgm:prSet presAssocID="{55489A3B-941A-4381-88BA-C20CBE2B7423}" presName="node" presStyleLbl="node1" presStyleIdx="3" presStyleCnt="4">
        <dgm:presLayoutVars>
          <dgm:bulletEnabled val="1"/>
        </dgm:presLayoutVars>
      </dgm:prSet>
      <dgm:spPr/>
    </dgm:pt>
    <dgm:pt modelId="{6ABAEFF4-6B3C-46F9-A825-D270C10A6214}" type="pres">
      <dgm:prSet presAssocID="{55489A3B-941A-4381-88BA-C20CBE2B7423}" presName="dummy" presStyleCnt="0"/>
      <dgm:spPr/>
    </dgm:pt>
    <dgm:pt modelId="{D7CBCE55-79B5-4A55-AA2C-A6E8E694E706}" type="pres">
      <dgm:prSet presAssocID="{DA09AC6F-CD9F-4449-ABEC-A8491E013F51}" presName="sibTrans" presStyleLbl="sibTrans2D1" presStyleIdx="3" presStyleCnt="4"/>
      <dgm:spPr/>
    </dgm:pt>
  </dgm:ptLst>
  <dgm:cxnLst>
    <dgm:cxn modelId="{BCEF7B02-F624-41F4-B527-6C778F548A7D}" srcId="{8965E59D-6075-4FE4-B954-55FB68E0A832}" destId="{FE8D5CB1-A4E4-4022-BE0E-4A6DB2F6B05D}" srcOrd="1" destOrd="0" parTransId="{3CF9572C-DD9E-4C82-9D50-DA4895F90EFF}" sibTransId="{F52911C8-8A72-414E-BF12-9AAEB3CE9F69}"/>
    <dgm:cxn modelId="{A32E1A1E-B75C-4525-9B29-0028C9D18E4F}" srcId="{8965E59D-6075-4FE4-B954-55FB68E0A832}" destId="{BFD632BC-C1AD-4700-A3E7-CC42389980E2}" srcOrd="0" destOrd="0" parTransId="{63300656-C2F5-4E7E-81AA-F64447333A4A}" sibTransId="{E459DD3C-CB20-4A90-A88D-6D95D9638F1F}"/>
    <dgm:cxn modelId="{56E36427-4B8F-47BC-B090-D9D38525BCC7}" type="presOf" srcId="{6775EBB4-AD94-47F1-B0F1-4C80DE930CB1}" destId="{FF917228-7B19-495A-9ACF-0F3306EE6768}" srcOrd="0" destOrd="0" presId="urn:microsoft.com/office/officeart/2005/8/layout/radial6"/>
    <dgm:cxn modelId="{DD03A82F-2A81-48E9-86AA-0473ABBED62C}" type="presOf" srcId="{DA09AC6F-CD9F-4449-ABEC-A8491E013F51}" destId="{D7CBCE55-79B5-4A55-AA2C-A6E8E694E706}" srcOrd="0" destOrd="0" presId="urn:microsoft.com/office/officeart/2005/8/layout/radial6"/>
    <dgm:cxn modelId="{F8D51762-36A3-41EC-87BE-173E975B5638}" srcId="{8965E59D-6075-4FE4-B954-55FB68E0A832}" destId="{55489A3B-941A-4381-88BA-C20CBE2B7423}" srcOrd="3" destOrd="0" parTransId="{DCC11416-ECA0-4893-BBC0-66F402DBEBD2}" sibTransId="{DA09AC6F-CD9F-4449-ABEC-A8491E013F51}"/>
    <dgm:cxn modelId="{DCF98053-4317-4919-A25F-CB279B260242}" type="presOf" srcId="{BFD632BC-C1AD-4700-A3E7-CC42389980E2}" destId="{0CDEBED4-5722-4FA1-BF09-B83C668EE09C}" srcOrd="0" destOrd="0" presId="urn:microsoft.com/office/officeart/2005/8/layout/radial6"/>
    <dgm:cxn modelId="{01B9D18F-36C3-40D8-8A7F-655B4BABCDB6}" type="presOf" srcId="{55489A3B-941A-4381-88BA-C20CBE2B7423}" destId="{814F50EB-0157-4AEC-9BD3-18ABB5A4AE59}" srcOrd="0" destOrd="0" presId="urn:microsoft.com/office/officeart/2005/8/layout/radial6"/>
    <dgm:cxn modelId="{274CA894-9B6C-4B21-8E76-A74261B27FBF}" srcId="{0FE87997-334E-4F80-BF3F-03520A755FC4}" destId="{8965E59D-6075-4FE4-B954-55FB68E0A832}" srcOrd="0" destOrd="0" parTransId="{F3E2286D-2651-4B09-ADFC-1323EF6DD133}" sibTransId="{CEFAF8BB-2DDC-4DB0-97E0-AC5B038C8AD6}"/>
    <dgm:cxn modelId="{146E0CBA-7F53-4080-A966-A2153C912243}" type="presOf" srcId="{8965E59D-6075-4FE4-B954-55FB68E0A832}" destId="{E9E30B4D-2D23-4B2D-AFA2-D2D32466DC47}" srcOrd="0" destOrd="0" presId="urn:microsoft.com/office/officeart/2005/8/layout/radial6"/>
    <dgm:cxn modelId="{53B4BBC8-3A46-4E97-BEBD-A42E572EC1CF}" type="presOf" srcId="{0FE87997-334E-4F80-BF3F-03520A755FC4}" destId="{0687A96E-BF62-46D9-B169-9643C501BCC9}" srcOrd="0" destOrd="0" presId="urn:microsoft.com/office/officeart/2005/8/layout/radial6"/>
    <dgm:cxn modelId="{8B3F65D3-BC3B-4E8B-B75D-897069CDBE2A}" type="presOf" srcId="{911E1794-153E-4602-A54A-5AB917A122C3}" destId="{9D1E1D80-D392-40EB-9543-81C568BBB7A2}" srcOrd="0" destOrd="0" presId="urn:microsoft.com/office/officeart/2005/8/layout/radial6"/>
    <dgm:cxn modelId="{5145C3E1-A267-4FCC-852D-5E78AD2C1451}" srcId="{8965E59D-6075-4FE4-B954-55FB68E0A832}" destId="{6775EBB4-AD94-47F1-B0F1-4C80DE930CB1}" srcOrd="2" destOrd="0" parTransId="{9795E3D9-8C18-4A25-89F0-4E79628399BD}" sibTransId="{911E1794-153E-4602-A54A-5AB917A122C3}"/>
    <dgm:cxn modelId="{962C21E8-9622-4911-897B-1114C773B64A}" type="presOf" srcId="{FE8D5CB1-A4E4-4022-BE0E-4A6DB2F6B05D}" destId="{AFEDEA2A-3520-4F1A-9559-7D157AFEF22D}" srcOrd="0" destOrd="0" presId="urn:microsoft.com/office/officeart/2005/8/layout/radial6"/>
    <dgm:cxn modelId="{7DB7ABF0-9CAA-4F70-8D08-439E1DE18C94}" type="presOf" srcId="{E459DD3C-CB20-4A90-A88D-6D95D9638F1F}" destId="{FE945066-ECFB-4BC0-B19A-1E0BB6855B3A}" srcOrd="0" destOrd="0" presId="urn:microsoft.com/office/officeart/2005/8/layout/radial6"/>
    <dgm:cxn modelId="{A1C09EFE-CBF3-423A-8725-6323997839D3}" type="presOf" srcId="{F52911C8-8A72-414E-BF12-9AAEB3CE9F69}" destId="{0D6D005E-E49F-40EF-8147-72735439DB03}" srcOrd="0" destOrd="0" presId="urn:microsoft.com/office/officeart/2005/8/layout/radial6"/>
    <dgm:cxn modelId="{7625CA89-FA4D-4A16-9EB0-E0AC24F71787}" type="presParOf" srcId="{0687A96E-BF62-46D9-B169-9643C501BCC9}" destId="{E9E30B4D-2D23-4B2D-AFA2-D2D32466DC47}" srcOrd="0" destOrd="0" presId="urn:microsoft.com/office/officeart/2005/8/layout/radial6"/>
    <dgm:cxn modelId="{0C1DE87D-8A27-4EF9-9B54-44A5449CDB76}" type="presParOf" srcId="{0687A96E-BF62-46D9-B169-9643C501BCC9}" destId="{0CDEBED4-5722-4FA1-BF09-B83C668EE09C}" srcOrd="1" destOrd="0" presId="urn:microsoft.com/office/officeart/2005/8/layout/radial6"/>
    <dgm:cxn modelId="{F67B0A64-382F-46E0-921F-E56BD4B3C226}" type="presParOf" srcId="{0687A96E-BF62-46D9-B169-9643C501BCC9}" destId="{323BFB3D-FBD9-48AB-B4E0-EBF200B616C6}" srcOrd="2" destOrd="0" presId="urn:microsoft.com/office/officeart/2005/8/layout/radial6"/>
    <dgm:cxn modelId="{2637AB38-369C-4070-8858-0D3378CD4115}" type="presParOf" srcId="{0687A96E-BF62-46D9-B169-9643C501BCC9}" destId="{FE945066-ECFB-4BC0-B19A-1E0BB6855B3A}" srcOrd="3" destOrd="0" presId="urn:microsoft.com/office/officeart/2005/8/layout/radial6"/>
    <dgm:cxn modelId="{D01B87DF-836E-4CB3-ABA1-680A5FA51F5E}" type="presParOf" srcId="{0687A96E-BF62-46D9-B169-9643C501BCC9}" destId="{AFEDEA2A-3520-4F1A-9559-7D157AFEF22D}" srcOrd="4" destOrd="0" presId="urn:microsoft.com/office/officeart/2005/8/layout/radial6"/>
    <dgm:cxn modelId="{475572A1-F2BD-4C73-AE9C-91D37849E489}" type="presParOf" srcId="{0687A96E-BF62-46D9-B169-9643C501BCC9}" destId="{3236E9D9-A962-4547-896C-84B937FB3F29}" srcOrd="5" destOrd="0" presId="urn:microsoft.com/office/officeart/2005/8/layout/radial6"/>
    <dgm:cxn modelId="{360915C4-4231-4268-82B2-27A30291E709}" type="presParOf" srcId="{0687A96E-BF62-46D9-B169-9643C501BCC9}" destId="{0D6D005E-E49F-40EF-8147-72735439DB03}" srcOrd="6" destOrd="0" presId="urn:microsoft.com/office/officeart/2005/8/layout/radial6"/>
    <dgm:cxn modelId="{A7A586EC-DA1E-40FD-B729-9D01D0A06C4B}" type="presParOf" srcId="{0687A96E-BF62-46D9-B169-9643C501BCC9}" destId="{FF917228-7B19-495A-9ACF-0F3306EE6768}" srcOrd="7" destOrd="0" presId="urn:microsoft.com/office/officeart/2005/8/layout/radial6"/>
    <dgm:cxn modelId="{8DA699D2-CD8E-4DF2-9B8C-48DE49E61184}" type="presParOf" srcId="{0687A96E-BF62-46D9-B169-9643C501BCC9}" destId="{50D7D717-6C43-4657-8FE7-7145C64B0D7E}" srcOrd="8" destOrd="0" presId="urn:microsoft.com/office/officeart/2005/8/layout/radial6"/>
    <dgm:cxn modelId="{1E79978B-F910-4291-AC1E-711EAFA0B0DF}" type="presParOf" srcId="{0687A96E-BF62-46D9-B169-9643C501BCC9}" destId="{9D1E1D80-D392-40EB-9543-81C568BBB7A2}" srcOrd="9" destOrd="0" presId="urn:microsoft.com/office/officeart/2005/8/layout/radial6"/>
    <dgm:cxn modelId="{E86B501B-3191-44F7-8161-0699B3D3CD07}" type="presParOf" srcId="{0687A96E-BF62-46D9-B169-9643C501BCC9}" destId="{814F50EB-0157-4AEC-9BD3-18ABB5A4AE59}" srcOrd="10" destOrd="0" presId="urn:microsoft.com/office/officeart/2005/8/layout/radial6"/>
    <dgm:cxn modelId="{F85D0F11-EB02-4EAC-9249-10D85DD49DC3}" type="presParOf" srcId="{0687A96E-BF62-46D9-B169-9643C501BCC9}" destId="{6ABAEFF4-6B3C-46F9-A825-D270C10A6214}" srcOrd="11" destOrd="0" presId="urn:microsoft.com/office/officeart/2005/8/layout/radial6"/>
    <dgm:cxn modelId="{D93E979C-EF6A-45D0-B602-8AF2277E5F6E}" type="presParOf" srcId="{0687A96E-BF62-46D9-B169-9643C501BCC9}" destId="{D7CBCE55-79B5-4A55-AA2C-A6E8E694E706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DF7BDC2-69FA-42F8-8D59-85F09D3FB176}" type="doc">
      <dgm:prSet loTypeId="urn:microsoft.com/office/officeart/2005/8/layout/defaul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5168EF8-B395-46E6-9EC9-D9D91E2FCBC3}">
      <dgm:prSet/>
      <dgm:spPr/>
      <dgm:t>
        <a:bodyPr/>
        <a:lstStyle/>
        <a:p>
          <a:r>
            <a:rPr lang="en-US" dirty="0"/>
            <a:t>Service sharing agreements/service delivery</a:t>
          </a:r>
        </a:p>
      </dgm:t>
    </dgm:pt>
    <dgm:pt modelId="{46E5CD08-3906-48FE-A1C5-7A50D145F5C6}" type="parTrans" cxnId="{0A41DD04-2A04-482A-9C39-FEFB04AC3385}">
      <dgm:prSet/>
      <dgm:spPr/>
      <dgm:t>
        <a:bodyPr/>
        <a:lstStyle/>
        <a:p>
          <a:endParaRPr lang="en-US"/>
        </a:p>
      </dgm:t>
    </dgm:pt>
    <dgm:pt modelId="{FD787BD9-7910-4482-AA39-4660223D6B95}" type="sibTrans" cxnId="{0A41DD04-2A04-482A-9C39-FEFB04AC3385}">
      <dgm:prSet/>
      <dgm:spPr/>
      <dgm:t>
        <a:bodyPr/>
        <a:lstStyle/>
        <a:p>
          <a:endParaRPr lang="en-US"/>
        </a:p>
      </dgm:t>
    </dgm:pt>
    <dgm:pt modelId="{5A336978-1AE0-4364-A932-29C202C3CAE6}">
      <dgm:prSet/>
      <dgm:spPr/>
      <dgm:t>
        <a:bodyPr/>
        <a:lstStyle/>
        <a:p>
          <a:r>
            <a:rPr lang="en-GB" dirty="0"/>
            <a:t>Shared employment contracts </a:t>
          </a:r>
          <a:endParaRPr lang="en-US" dirty="0"/>
        </a:p>
      </dgm:t>
    </dgm:pt>
    <dgm:pt modelId="{F264A2ED-F330-4FE1-A7AF-74833EA261C6}" type="parTrans" cxnId="{E66666FB-9148-4078-BC9F-7F9942A7C7F8}">
      <dgm:prSet/>
      <dgm:spPr/>
      <dgm:t>
        <a:bodyPr/>
        <a:lstStyle/>
        <a:p>
          <a:endParaRPr lang="en-US"/>
        </a:p>
      </dgm:t>
    </dgm:pt>
    <dgm:pt modelId="{B57FC506-40B2-404E-9301-A09D09D30853}" type="sibTrans" cxnId="{E66666FB-9148-4078-BC9F-7F9942A7C7F8}">
      <dgm:prSet/>
      <dgm:spPr/>
      <dgm:t>
        <a:bodyPr/>
        <a:lstStyle/>
        <a:p>
          <a:endParaRPr lang="en-US"/>
        </a:p>
      </dgm:t>
    </dgm:pt>
    <dgm:pt modelId="{1B91D74D-C7C7-4561-9546-8BF00F60085A}">
      <dgm:prSet/>
      <dgm:spPr/>
      <dgm:t>
        <a:bodyPr/>
        <a:lstStyle/>
        <a:p>
          <a:r>
            <a:rPr lang="en-US" dirty="0"/>
            <a:t>Committee – recruitment</a:t>
          </a:r>
        </a:p>
        <a:p>
          <a:r>
            <a:rPr lang="en-US" dirty="0"/>
            <a:t>Staff - liaison &amp; training</a:t>
          </a:r>
        </a:p>
      </dgm:t>
    </dgm:pt>
    <dgm:pt modelId="{DACC58F4-E859-49EB-B9FB-A68DDB9FCC1F}" type="parTrans" cxnId="{DBA9D714-E7DE-4B13-A2DA-4B946DC59747}">
      <dgm:prSet/>
      <dgm:spPr/>
      <dgm:t>
        <a:bodyPr/>
        <a:lstStyle/>
        <a:p>
          <a:endParaRPr lang="en-US"/>
        </a:p>
      </dgm:t>
    </dgm:pt>
    <dgm:pt modelId="{8B3FC34D-B195-40F9-9595-5FBA073D3B2C}" type="sibTrans" cxnId="{DBA9D714-E7DE-4B13-A2DA-4B946DC59747}">
      <dgm:prSet/>
      <dgm:spPr/>
      <dgm:t>
        <a:bodyPr/>
        <a:lstStyle/>
        <a:p>
          <a:endParaRPr lang="en-US"/>
        </a:p>
      </dgm:t>
    </dgm:pt>
    <dgm:pt modelId="{25BD5A9C-524D-4C33-AE55-3B2DE4F76E40}">
      <dgm:prSet/>
      <dgm:spPr/>
      <dgm:t>
        <a:bodyPr/>
        <a:lstStyle/>
        <a:p>
          <a:r>
            <a:rPr lang="en-US" dirty="0"/>
            <a:t>Upkeep of local environments</a:t>
          </a:r>
        </a:p>
      </dgm:t>
    </dgm:pt>
    <dgm:pt modelId="{2FE0F057-631E-4EC3-B446-0C1823EE8192}" type="parTrans" cxnId="{0B36B607-8ED6-473D-9702-ABC933890188}">
      <dgm:prSet/>
      <dgm:spPr/>
      <dgm:t>
        <a:bodyPr/>
        <a:lstStyle/>
        <a:p>
          <a:endParaRPr lang="en-US"/>
        </a:p>
      </dgm:t>
    </dgm:pt>
    <dgm:pt modelId="{12E63968-0D34-4094-9C3C-0909CAEFDEC4}" type="sibTrans" cxnId="{0B36B607-8ED6-473D-9702-ABC933890188}">
      <dgm:prSet/>
      <dgm:spPr/>
      <dgm:t>
        <a:bodyPr/>
        <a:lstStyle/>
        <a:p>
          <a:endParaRPr lang="en-US"/>
        </a:p>
      </dgm:t>
    </dgm:pt>
    <dgm:pt modelId="{2859D0C0-47BE-43DF-9E8E-4F4E3FF960F9}">
      <dgm:prSet/>
      <dgm:spPr/>
      <dgm:t>
        <a:bodyPr/>
        <a:lstStyle/>
        <a:p>
          <a:r>
            <a:rPr lang="en-US" dirty="0"/>
            <a:t>Allocations/</a:t>
          </a:r>
        </a:p>
        <a:p>
          <a:r>
            <a:rPr lang="en-US" dirty="0"/>
            <a:t>homelessness</a:t>
          </a:r>
        </a:p>
      </dgm:t>
    </dgm:pt>
    <dgm:pt modelId="{1B9FAD87-B48C-4C15-AF69-659B4DAA5091}" type="parTrans" cxnId="{F2CAA957-B838-4F52-81D1-880373B4DB13}">
      <dgm:prSet/>
      <dgm:spPr/>
      <dgm:t>
        <a:bodyPr/>
        <a:lstStyle/>
        <a:p>
          <a:endParaRPr lang="en-US"/>
        </a:p>
      </dgm:t>
    </dgm:pt>
    <dgm:pt modelId="{7B2552C4-9411-4529-BA60-02E117A0AE89}" type="sibTrans" cxnId="{F2CAA957-B838-4F52-81D1-880373B4DB13}">
      <dgm:prSet/>
      <dgm:spPr/>
      <dgm:t>
        <a:bodyPr/>
        <a:lstStyle/>
        <a:p>
          <a:endParaRPr lang="en-US"/>
        </a:p>
      </dgm:t>
    </dgm:pt>
    <dgm:pt modelId="{7DEE32DD-512A-4F4C-B8D3-2F018DF03F51}">
      <dgm:prSet/>
      <dgm:spPr/>
      <dgm:t>
        <a:bodyPr/>
        <a:lstStyle/>
        <a:p>
          <a:r>
            <a:rPr lang="en-GB"/>
            <a:t>Providing Community Facilities </a:t>
          </a:r>
          <a:endParaRPr lang="en-US"/>
        </a:p>
      </dgm:t>
    </dgm:pt>
    <dgm:pt modelId="{A40A94E5-8F8D-4D13-9D64-E6B235A201A8}" type="parTrans" cxnId="{F796B138-7A9A-45E8-9BB8-3E0BED26A77F}">
      <dgm:prSet/>
      <dgm:spPr/>
      <dgm:t>
        <a:bodyPr/>
        <a:lstStyle/>
        <a:p>
          <a:endParaRPr lang="en-US"/>
        </a:p>
      </dgm:t>
    </dgm:pt>
    <dgm:pt modelId="{3289CD93-3AEA-4A9D-99C9-FE76E374F3A0}" type="sibTrans" cxnId="{F796B138-7A9A-45E8-9BB8-3E0BED26A77F}">
      <dgm:prSet/>
      <dgm:spPr/>
      <dgm:t>
        <a:bodyPr/>
        <a:lstStyle/>
        <a:p>
          <a:endParaRPr lang="en-US"/>
        </a:p>
      </dgm:t>
    </dgm:pt>
    <dgm:pt modelId="{1AD7EF5F-9140-44AE-8609-6BF823807539}">
      <dgm:prSet/>
      <dgm:spPr/>
      <dgm:t>
        <a:bodyPr/>
        <a:lstStyle/>
        <a:p>
          <a:r>
            <a:rPr lang="en-GB"/>
            <a:t>Supporting vulnerable people </a:t>
          </a:r>
          <a:endParaRPr lang="en-US"/>
        </a:p>
      </dgm:t>
    </dgm:pt>
    <dgm:pt modelId="{776BB8B4-ECA3-434A-84C2-E47AF05F02BD}" type="parTrans" cxnId="{247A55F3-739E-41F1-9575-3638192B3277}">
      <dgm:prSet/>
      <dgm:spPr/>
      <dgm:t>
        <a:bodyPr/>
        <a:lstStyle/>
        <a:p>
          <a:endParaRPr lang="en-US"/>
        </a:p>
      </dgm:t>
    </dgm:pt>
    <dgm:pt modelId="{CE09B898-4F4C-41C0-BCE5-867E1FAC4A44}" type="sibTrans" cxnId="{247A55F3-739E-41F1-9575-3638192B3277}">
      <dgm:prSet/>
      <dgm:spPr/>
      <dgm:t>
        <a:bodyPr/>
        <a:lstStyle/>
        <a:p>
          <a:endParaRPr lang="en-US"/>
        </a:p>
      </dgm:t>
    </dgm:pt>
    <dgm:pt modelId="{E9FF0BE8-5DDB-4623-9B4B-6AB9D31D9863}">
      <dgm:prSet/>
      <dgm:spPr/>
      <dgm:t>
        <a:bodyPr/>
        <a:lstStyle/>
        <a:p>
          <a:r>
            <a:rPr lang="en-GB"/>
            <a:t>Health &amp; well-being initiatives</a:t>
          </a:r>
          <a:endParaRPr lang="en-US"/>
        </a:p>
      </dgm:t>
    </dgm:pt>
    <dgm:pt modelId="{E1BC44B2-89F8-4BF5-B96D-1F3BBB6758D0}" type="parTrans" cxnId="{23A4BB8B-BA38-463C-BAD0-D22571215952}">
      <dgm:prSet/>
      <dgm:spPr/>
      <dgm:t>
        <a:bodyPr/>
        <a:lstStyle/>
        <a:p>
          <a:endParaRPr lang="en-US"/>
        </a:p>
      </dgm:t>
    </dgm:pt>
    <dgm:pt modelId="{C3091941-B85A-4C09-978E-204D6287034D}" type="sibTrans" cxnId="{23A4BB8B-BA38-463C-BAD0-D22571215952}">
      <dgm:prSet/>
      <dgm:spPr/>
      <dgm:t>
        <a:bodyPr/>
        <a:lstStyle/>
        <a:p>
          <a:endParaRPr lang="en-US"/>
        </a:p>
      </dgm:t>
    </dgm:pt>
    <dgm:pt modelId="{B6E0D20C-E42A-41AB-A9EC-6B9999B28781}">
      <dgm:prSet/>
      <dgm:spPr/>
      <dgm:t>
        <a:bodyPr/>
        <a:lstStyle/>
        <a:p>
          <a:r>
            <a:rPr lang="en-GB" dirty="0"/>
            <a:t>Financial &amp; energy advice</a:t>
          </a:r>
          <a:endParaRPr lang="en-US" dirty="0"/>
        </a:p>
      </dgm:t>
    </dgm:pt>
    <dgm:pt modelId="{3860EDFE-9BB5-408B-A3FB-86F9A6BD19A3}" type="parTrans" cxnId="{309371B1-89E3-4A3A-A03B-ADCABBCF656E}">
      <dgm:prSet/>
      <dgm:spPr/>
      <dgm:t>
        <a:bodyPr/>
        <a:lstStyle/>
        <a:p>
          <a:endParaRPr lang="en-US"/>
        </a:p>
      </dgm:t>
    </dgm:pt>
    <dgm:pt modelId="{2BA5157A-5D47-4A34-96D1-6BD11E7D907E}" type="sibTrans" cxnId="{309371B1-89E3-4A3A-A03B-ADCABBCF656E}">
      <dgm:prSet/>
      <dgm:spPr/>
      <dgm:t>
        <a:bodyPr/>
        <a:lstStyle/>
        <a:p>
          <a:endParaRPr lang="en-US"/>
        </a:p>
      </dgm:t>
    </dgm:pt>
    <dgm:pt modelId="{E9920B09-3363-4A2D-955D-E3E9F9394A87}">
      <dgm:prSet/>
      <dgm:spPr/>
      <dgm:t>
        <a:bodyPr/>
        <a:lstStyle/>
        <a:p>
          <a:r>
            <a:rPr lang="en-GB"/>
            <a:t>Food pantries</a:t>
          </a:r>
          <a:endParaRPr lang="en-US"/>
        </a:p>
      </dgm:t>
    </dgm:pt>
    <dgm:pt modelId="{FD400570-E400-426B-88FB-8DBE1255B848}" type="parTrans" cxnId="{338B0C61-E04F-4FD1-8938-65301761DCDA}">
      <dgm:prSet/>
      <dgm:spPr/>
      <dgm:t>
        <a:bodyPr/>
        <a:lstStyle/>
        <a:p>
          <a:endParaRPr lang="en-US"/>
        </a:p>
      </dgm:t>
    </dgm:pt>
    <dgm:pt modelId="{5DC7C742-3D66-4BEB-9FA9-D5CF5E52223C}" type="sibTrans" cxnId="{338B0C61-E04F-4FD1-8938-65301761DCDA}">
      <dgm:prSet/>
      <dgm:spPr/>
      <dgm:t>
        <a:bodyPr/>
        <a:lstStyle/>
        <a:p>
          <a:endParaRPr lang="en-US"/>
        </a:p>
      </dgm:t>
    </dgm:pt>
    <dgm:pt modelId="{F7174D64-F5ED-4855-826C-57908F9DBDAA}">
      <dgm:prSet/>
      <dgm:spPr/>
      <dgm:t>
        <a:bodyPr/>
        <a:lstStyle/>
        <a:p>
          <a:r>
            <a:rPr lang="en-US" dirty="0"/>
            <a:t>Education opportunities</a:t>
          </a:r>
        </a:p>
      </dgm:t>
    </dgm:pt>
    <dgm:pt modelId="{919E9EF2-DB05-4F97-A017-5CDA2FDF07E1}" type="parTrans" cxnId="{2E40B45E-07B5-4D15-8657-501A4DEC97CC}">
      <dgm:prSet/>
      <dgm:spPr/>
      <dgm:t>
        <a:bodyPr/>
        <a:lstStyle/>
        <a:p>
          <a:endParaRPr lang="en-US"/>
        </a:p>
      </dgm:t>
    </dgm:pt>
    <dgm:pt modelId="{4E555C20-6D4C-4C09-A918-140E9F98884E}" type="sibTrans" cxnId="{2E40B45E-07B5-4D15-8657-501A4DEC97CC}">
      <dgm:prSet/>
      <dgm:spPr/>
      <dgm:t>
        <a:bodyPr/>
        <a:lstStyle/>
        <a:p>
          <a:endParaRPr lang="en-US"/>
        </a:p>
      </dgm:t>
    </dgm:pt>
    <dgm:pt modelId="{FF01DDAF-9248-4880-8F8B-53B7122AB341}">
      <dgm:prSet/>
      <dgm:spPr/>
      <dgm:t>
        <a:bodyPr/>
        <a:lstStyle/>
        <a:p>
          <a:r>
            <a:rPr lang="en-GB"/>
            <a:t>Volunteering</a:t>
          </a:r>
          <a:endParaRPr lang="en-US"/>
        </a:p>
      </dgm:t>
    </dgm:pt>
    <dgm:pt modelId="{914782C6-ED38-43F6-B9AD-79DB03E72AEA}" type="parTrans" cxnId="{0D2D5FBB-50EF-49A3-B5E1-E33A93648229}">
      <dgm:prSet/>
      <dgm:spPr/>
      <dgm:t>
        <a:bodyPr/>
        <a:lstStyle/>
        <a:p>
          <a:endParaRPr lang="en-US"/>
        </a:p>
      </dgm:t>
    </dgm:pt>
    <dgm:pt modelId="{934CC0BE-A597-4BBD-A06A-6501F452D7AD}" type="sibTrans" cxnId="{0D2D5FBB-50EF-49A3-B5E1-E33A93648229}">
      <dgm:prSet/>
      <dgm:spPr/>
      <dgm:t>
        <a:bodyPr/>
        <a:lstStyle/>
        <a:p>
          <a:endParaRPr lang="en-US"/>
        </a:p>
      </dgm:t>
    </dgm:pt>
    <dgm:pt modelId="{08693202-179C-4876-9D49-1823CB3A647E}">
      <dgm:prSet/>
      <dgm:spPr/>
      <dgm:t>
        <a:bodyPr/>
        <a:lstStyle/>
        <a:p>
          <a:r>
            <a:rPr lang="en-US" dirty="0"/>
            <a:t>Sustainability projects</a:t>
          </a:r>
        </a:p>
      </dgm:t>
    </dgm:pt>
    <dgm:pt modelId="{95A697B1-91FE-477A-BA54-0F9A962C32DE}" type="parTrans" cxnId="{7505C0DC-A1CB-4F89-ADA6-91E98B0DEA56}">
      <dgm:prSet/>
      <dgm:spPr/>
      <dgm:t>
        <a:bodyPr/>
        <a:lstStyle/>
        <a:p>
          <a:endParaRPr lang="en-US"/>
        </a:p>
      </dgm:t>
    </dgm:pt>
    <dgm:pt modelId="{1F734CD8-3C66-4475-B336-877C103D27E0}" type="sibTrans" cxnId="{7505C0DC-A1CB-4F89-ADA6-91E98B0DEA56}">
      <dgm:prSet/>
      <dgm:spPr/>
      <dgm:t>
        <a:bodyPr/>
        <a:lstStyle/>
        <a:p>
          <a:endParaRPr lang="en-US"/>
        </a:p>
      </dgm:t>
    </dgm:pt>
    <dgm:pt modelId="{535D54E0-1279-464C-B613-861E89A4FD8E}">
      <dgm:prSet custT="1"/>
      <dgm:spPr/>
      <dgm:t>
        <a:bodyPr/>
        <a:lstStyle/>
        <a:p>
          <a:r>
            <a:rPr lang="en-GB" sz="2000" b="1" dirty="0"/>
            <a:t>COMMUNITY </a:t>
          </a:r>
        </a:p>
        <a:p>
          <a:r>
            <a:rPr lang="en-GB" sz="2000" b="1" dirty="0"/>
            <a:t>DEVELOPMENT</a:t>
          </a:r>
        </a:p>
      </dgm:t>
    </dgm:pt>
    <dgm:pt modelId="{119786E9-6CE3-4AC2-86AA-221949ADC1F8}" type="parTrans" cxnId="{B3A13747-5C1E-4DF8-B61E-6670A746C5EB}">
      <dgm:prSet/>
      <dgm:spPr/>
      <dgm:t>
        <a:bodyPr/>
        <a:lstStyle/>
        <a:p>
          <a:endParaRPr lang="en-GB"/>
        </a:p>
      </dgm:t>
    </dgm:pt>
    <dgm:pt modelId="{F311C9F1-7DB2-4333-AA42-35B8F90FFED1}" type="sibTrans" cxnId="{B3A13747-5C1E-4DF8-B61E-6670A746C5EB}">
      <dgm:prSet/>
      <dgm:spPr/>
      <dgm:t>
        <a:bodyPr/>
        <a:lstStyle/>
        <a:p>
          <a:endParaRPr lang="en-GB"/>
        </a:p>
      </dgm:t>
    </dgm:pt>
    <dgm:pt modelId="{83EE6DF0-5B03-4FB0-9AD9-15C1772DE00B}">
      <dgm:prSet/>
      <dgm:spPr/>
      <dgm:t>
        <a:bodyPr/>
        <a:lstStyle/>
        <a:p>
          <a:r>
            <a:rPr lang="en-US" dirty="0"/>
            <a:t>Retrofit</a:t>
          </a:r>
        </a:p>
        <a:p>
          <a:r>
            <a:rPr lang="en-US" dirty="0"/>
            <a:t>AI</a:t>
          </a:r>
        </a:p>
      </dgm:t>
    </dgm:pt>
    <dgm:pt modelId="{315AB642-8F6D-4278-84D6-F97C926C3C50}" type="parTrans" cxnId="{446BD47E-2E35-4DF4-BAE7-8B0AC6BC1388}">
      <dgm:prSet/>
      <dgm:spPr/>
      <dgm:t>
        <a:bodyPr/>
        <a:lstStyle/>
        <a:p>
          <a:endParaRPr lang="en-GB"/>
        </a:p>
      </dgm:t>
    </dgm:pt>
    <dgm:pt modelId="{D6919AEE-85E6-4069-99E8-F89BB1990603}" type="sibTrans" cxnId="{446BD47E-2E35-4DF4-BAE7-8B0AC6BC1388}">
      <dgm:prSet/>
      <dgm:spPr/>
      <dgm:t>
        <a:bodyPr/>
        <a:lstStyle/>
        <a:p>
          <a:endParaRPr lang="en-GB"/>
        </a:p>
      </dgm:t>
    </dgm:pt>
    <dgm:pt modelId="{B510B36E-EE6C-4BD6-8D4E-D21F120B5CD3}" type="pres">
      <dgm:prSet presAssocID="{3DF7BDC2-69FA-42F8-8D59-85F09D3FB176}" presName="diagram" presStyleCnt="0">
        <dgm:presLayoutVars>
          <dgm:dir/>
          <dgm:resizeHandles val="exact"/>
        </dgm:presLayoutVars>
      </dgm:prSet>
      <dgm:spPr/>
    </dgm:pt>
    <dgm:pt modelId="{C169D29E-EC51-4CE2-A6A6-03E371621877}" type="pres">
      <dgm:prSet presAssocID="{35168EF8-B395-46E6-9EC9-D9D91E2FCBC3}" presName="node" presStyleLbl="node1" presStyleIdx="0" presStyleCnt="15">
        <dgm:presLayoutVars>
          <dgm:bulletEnabled val="1"/>
        </dgm:presLayoutVars>
      </dgm:prSet>
      <dgm:spPr/>
    </dgm:pt>
    <dgm:pt modelId="{827C6A3A-F8C5-48A7-9415-CB655CF73AA7}" type="pres">
      <dgm:prSet presAssocID="{FD787BD9-7910-4482-AA39-4660223D6B95}" presName="sibTrans" presStyleCnt="0"/>
      <dgm:spPr/>
    </dgm:pt>
    <dgm:pt modelId="{2A5635B1-6FE1-4566-B8BF-A2D94D82DC46}" type="pres">
      <dgm:prSet presAssocID="{5A336978-1AE0-4364-A932-29C202C3CAE6}" presName="node" presStyleLbl="node1" presStyleIdx="1" presStyleCnt="15">
        <dgm:presLayoutVars>
          <dgm:bulletEnabled val="1"/>
        </dgm:presLayoutVars>
      </dgm:prSet>
      <dgm:spPr/>
    </dgm:pt>
    <dgm:pt modelId="{2D61F3CB-1DF1-4ED5-81A5-83464F525087}" type="pres">
      <dgm:prSet presAssocID="{B57FC506-40B2-404E-9301-A09D09D30853}" presName="sibTrans" presStyleCnt="0"/>
      <dgm:spPr/>
    </dgm:pt>
    <dgm:pt modelId="{A1703827-DA9A-4855-A268-CD7BC8A8CE75}" type="pres">
      <dgm:prSet presAssocID="{1B91D74D-C7C7-4561-9546-8BF00F60085A}" presName="node" presStyleLbl="node1" presStyleIdx="2" presStyleCnt="15">
        <dgm:presLayoutVars>
          <dgm:bulletEnabled val="1"/>
        </dgm:presLayoutVars>
      </dgm:prSet>
      <dgm:spPr/>
    </dgm:pt>
    <dgm:pt modelId="{D3052A83-C8E5-4D97-A5C8-5BC9AB2FBFC7}" type="pres">
      <dgm:prSet presAssocID="{8B3FC34D-B195-40F9-9595-5FBA073D3B2C}" presName="sibTrans" presStyleCnt="0"/>
      <dgm:spPr/>
    </dgm:pt>
    <dgm:pt modelId="{4B09072E-379B-4D90-A62C-2FE35CE60BCC}" type="pres">
      <dgm:prSet presAssocID="{25BD5A9C-524D-4C33-AE55-3B2DE4F76E40}" presName="node" presStyleLbl="node1" presStyleIdx="3" presStyleCnt="15">
        <dgm:presLayoutVars>
          <dgm:bulletEnabled val="1"/>
        </dgm:presLayoutVars>
      </dgm:prSet>
      <dgm:spPr/>
    </dgm:pt>
    <dgm:pt modelId="{BCF15953-2F40-4562-AB85-4696AC0D5069}" type="pres">
      <dgm:prSet presAssocID="{12E63968-0D34-4094-9C3C-0909CAEFDEC4}" presName="sibTrans" presStyleCnt="0"/>
      <dgm:spPr/>
    </dgm:pt>
    <dgm:pt modelId="{3F8C2675-D5B4-4731-BF96-8CF991AE3B67}" type="pres">
      <dgm:prSet presAssocID="{2859D0C0-47BE-43DF-9E8E-4F4E3FF960F9}" presName="node" presStyleLbl="node1" presStyleIdx="4" presStyleCnt="15">
        <dgm:presLayoutVars>
          <dgm:bulletEnabled val="1"/>
        </dgm:presLayoutVars>
      </dgm:prSet>
      <dgm:spPr/>
    </dgm:pt>
    <dgm:pt modelId="{B3CDCCAC-F1B2-42DB-9E00-54E1704DD079}" type="pres">
      <dgm:prSet presAssocID="{7B2552C4-9411-4529-BA60-02E117A0AE89}" presName="sibTrans" presStyleCnt="0"/>
      <dgm:spPr/>
    </dgm:pt>
    <dgm:pt modelId="{32255B11-6BBA-4B2E-BE14-F4B28F7CD602}" type="pres">
      <dgm:prSet presAssocID="{7DEE32DD-512A-4F4C-B8D3-2F018DF03F51}" presName="node" presStyleLbl="node1" presStyleIdx="5" presStyleCnt="15">
        <dgm:presLayoutVars>
          <dgm:bulletEnabled val="1"/>
        </dgm:presLayoutVars>
      </dgm:prSet>
      <dgm:spPr/>
    </dgm:pt>
    <dgm:pt modelId="{DD7691D5-25E9-44A5-BDE7-24FEAB1EA4DD}" type="pres">
      <dgm:prSet presAssocID="{3289CD93-3AEA-4A9D-99C9-FE76E374F3A0}" presName="sibTrans" presStyleCnt="0"/>
      <dgm:spPr/>
    </dgm:pt>
    <dgm:pt modelId="{27D44D52-8289-47AE-AE5F-312FDA6FB500}" type="pres">
      <dgm:prSet presAssocID="{1AD7EF5F-9140-44AE-8609-6BF823807539}" presName="node" presStyleLbl="node1" presStyleIdx="6" presStyleCnt="15">
        <dgm:presLayoutVars>
          <dgm:bulletEnabled val="1"/>
        </dgm:presLayoutVars>
      </dgm:prSet>
      <dgm:spPr/>
    </dgm:pt>
    <dgm:pt modelId="{CEE00A74-13B2-4CF5-8E79-D7F7509C2D16}" type="pres">
      <dgm:prSet presAssocID="{CE09B898-4F4C-41C0-BCE5-867E1FAC4A44}" presName="sibTrans" presStyleCnt="0"/>
      <dgm:spPr/>
    </dgm:pt>
    <dgm:pt modelId="{815CAAA2-C632-4E97-B870-7DC7FA49F36C}" type="pres">
      <dgm:prSet presAssocID="{E9FF0BE8-5DDB-4623-9B4B-6AB9D31D9863}" presName="node" presStyleLbl="node1" presStyleIdx="7" presStyleCnt="15">
        <dgm:presLayoutVars>
          <dgm:bulletEnabled val="1"/>
        </dgm:presLayoutVars>
      </dgm:prSet>
      <dgm:spPr/>
    </dgm:pt>
    <dgm:pt modelId="{08FDE725-9508-44D2-B018-CDC26F99AA2C}" type="pres">
      <dgm:prSet presAssocID="{C3091941-B85A-4C09-978E-204D6287034D}" presName="sibTrans" presStyleCnt="0"/>
      <dgm:spPr/>
    </dgm:pt>
    <dgm:pt modelId="{87F24894-E7EC-4BA8-ACCC-15C6F57C91C7}" type="pres">
      <dgm:prSet presAssocID="{B6E0D20C-E42A-41AB-A9EC-6B9999B28781}" presName="node" presStyleLbl="node1" presStyleIdx="8" presStyleCnt="15" custScaleY="112700" custLinFactNeighborX="135" custLinFactNeighborY="-1383">
        <dgm:presLayoutVars>
          <dgm:bulletEnabled val="1"/>
        </dgm:presLayoutVars>
      </dgm:prSet>
      <dgm:spPr/>
    </dgm:pt>
    <dgm:pt modelId="{80BC46D1-F857-488D-87C7-9305EB1159F7}" type="pres">
      <dgm:prSet presAssocID="{2BA5157A-5D47-4A34-96D1-6BD11E7D907E}" presName="sibTrans" presStyleCnt="0"/>
      <dgm:spPr/>
    </dgm:pt>
    <dgm:pt modelId="{09AE0A39-269A-453B-B845-182E127F44D1}" type="pres">
      <dgm:prSet presAssocID="{E9920B09-3363-4A2D-955D-E3E9F9394A87}" presName="node" presStyleLbl="node1" presStyleIdx="9" presStyleCnt="15">
        <dgm:presLayoutVars>
          <dgm:bulletEnabled val="1"/>
        </dgm:presLayoutVars>
      </dgm:prSet>
      <dgm:spPr/>
    </dgm:pt>
    <dgm:pt modelId="{CB0E6D48-0F49-4185-9EED-F819397D5FFF}" type="pres">
      <dgm:prSet presAssocID="{5DC7C742-3D66-4BEB-9FA9-D5CF5E52223C}" presName="sibTrans" presStyleCnt="0"/>
      <dgm:spPr/>
    </dgm:pt>
    <dgm:pt modelId="{A96D24F3-4CB3-4BBD-BED0-C78FD86BD0F0}" type="pres">
      <dgm:prSet presAssocID="{F7174D64-F5ED-4855-826C-57908F9DBDAA}" presName="node" presStyleLbl="node1" presStyleIdx="10" presStyleCnt="15">
        <dgm:presLayoutVars>
          <dgm:bulletEnabled val="1"/>
        </dgm:presLayoutVars>
      </dgm:prSet>
      <dgm:spPr/>
    </dgm:pt>
    <dgm:pt modelId="{A1FAA614-FF52-4A77-A3E2-F0164B6C5E35}" type="pres">
      <dgm:prSet presAssocID="{4E555C20-6D4C-4C09-A918-140E9F98884E}" presName="sibTrans" presStyleCnt="0"/>
      <dgm:spPr/>
    </dgm:pt>
    <dgm:pt modelId="{D896C5EB-54FE-4451-B25E-98FF82FB9570}" type="pres">
      <dgm:prSet presAssocID="{FF01DDAF-9248-4880-8F8B-53B7122AB341}" presName="node" presStyleLbl="node1" presStyleIdx="11" presStyleCnt="15">
        <dgm:presLayoutVars>
          <dgm:bulletEnabled val="1"/>
        </dgm:presLayoutVars>
      </dgm:prSet>
      <dgm:spPr/>
    </dgm:pt>
    <dgm:pt modelId="{EC7C3AC1-806A-4ADC-BC25-0F16AA30D938}" type="pres">
      <dgm:prSet presAssocID="{934CC0BE-A597-4BBD-A06A-6501F452D7AD}" presName="sibTrans" presStyleCnt="0"/>
      <dgm:spPr/>
    </dgm:pt>
    <dgm:pt modelId="{BE3EBAAE-F8E5-4DBE-949A-40A425920B4A}" type="pres">
      <dgm:prSet presAssocID="{08693202-179C-4876-9D49-1823CB3A647E}" presName="node" presStyleLbl="node1" presStyleIdx="12" presStyleCnt="15" custScaleY="86003" custLinFactNeighborX="6865" custLinFactNeighborY="-10617">
        <dgm:presLayoutVars>
          <dgm:bulletEnabled val="1"/>
        </dgm:presLayoutVars>
      </dgm:prSet>
      <dgm:spPr/>
    </dgm:pt>
    <dgm:pt modelId="{4DB16098-2ACE-425E-9526-89BD83DD29BA}" type="pres">
      <dgm:prSet presAssocID="{1F734CD8-3C66-4475-B336-877C103D27E0}" presName="sibTrans" presStyleCnt="0"/>
      <dgm:spPr/>
    </dgm:pt>
    <dgm:pt modelId="{D5199389-4830-4BC8-B612-12BFA1CB3E6E}" type="pres">
      <dgm:prSet presAssocID="{535D54E0-1279-464C-B613-861E89A4FD8E}" presName="node" presStyleLbl="node1" presStyleIdx="13" presStyleCnt="15" custFlipHor="1" custScaleX="214865">
        <dgm:presLayoutVars>
          <dgm:bulletEnabled val="1"/>
        </dgm:presLayoutVars>
      </dgm:prSet>
      <dgm:spPr/>
    </dgm:pt>
    <dgm:pt modelId="{E2819983-DF79-44D4-9DEA-D5C0FB28C998}" type="pres">
      <dgm:prSet presAssocID="{F311C9F1-7DB2-4333-AA42-35B8F90FFED1}" presName="sibTrans" presStyleCnt="0"/>
      <dgm:spPr/>
    </dgm:pt>
    <dgm:pt modelId="{3F3CBF45-9327-4590-880C-9C87E71ED058}" type="pres">
      <dgm:prSet presAssocID="{83EE6DF0-5B03-4FB0-9AD9-15C1772DE00B}" presName="node" presStyleLbl="node1" presStyleIdx="14" presStyleCnt="15" custScaleY="78827" custLinFactNeighborX="1885" custLinFactNeighborY="-6358">
        <dgm:presLayoutVars>
          <dgm:bulletEnabled val="1"/>
        </dgm:presLayoutVars>
      </dgm:prSet>
      <dgm:spPr/>
    </dgm:pt>
  </dgm:ptLst>
  <dgm:cxnLst>
    <dgm:cxn modelId="{0A41DD04-2A04-482A-9C39-FEFB04AC3385}" srcId="{3DF7BDC2-69FA-42F8-8D59-85F09D3FB176}" destId="{35168EF8-B395-46E6-9EC9-D9D91E2FCBC3}" srcOrd="0" destOrd="0" parTransId="{46E5CD08-3906-48FE-A1C5-7A50D145F5C6}" sibTransId="{FD787BD9-7910-4482-AA39-4660223D6B95}"/>
    <dgm:cxn modelId="{0B36B607-8ED6-473D-9702-ABC933890188}" srcId="{3DF7BDC2-69FA-42F8-8D59-85F09D3FB176}" destId="{25BD5A9C-524D-4C33-AE55-3B2DE4F76E40}" srcOrd="3" destOrd="0" parTransId="{2FE0F057-631E-4EC3-B446-0C1823EE8192}" sibTransId="{12E63968-0D34-4094-9C3C-0909CAEFDEC4}"/>
    <dgm:cxn modelId="{B27ECE0B-AF8B-48B9-93D0-5F13CAF8EAC2}" type="presOf" srcId="{25BD5A9C-524D-4C33-AE55-3B2DE4F76E40}" destId="{4B09072E-379B-4D90-A62C-2FE35CE60BCC}" srcOrd="0" destOrd="0" presId="urn:microsoft.com/office/officeart/2005/8/layout/default"/>
    <dgm:cxn modelId="{2E23EE13-AD6D-4128-AEB2-CC959045A953}" type="presOf" srcId="{08693202-179C-4876-9D49-1823CB3A647E}" destId="{BE3EBAAE-F8E5-4DBE-949A-40A425920B4A}" srcOrd="0" destOrd="0" presId="urn:microsoft.com/office/officeart/2005/8/layout/default"/>
    <dgm:cxn modelId="{DBA9D714-E7DE-4B13-A2DA-4B946DC59747}" srcId="{3DF7BDC2-69FA-42F8-8D59-85F09D3FB176}" destId="{1B91D74D-C7C7-4561-9546-8BF00F60085A}" srcOrd="2" destOrd="0" parTransId="{DACC58F4-E859-49EB-B9FB-A68DDB9FCC1F}" sibTransId="{8B3FC34D-B195-40F9-9595-5FBA073D3B2C}"/>
    <dgm:cxn modelId="{7E893018-0335-44F2-A06A-F54A37AE7B3D}" type="presOf" srcId="{3DF7BDC2-69FA-42F8-8D59-85F09D3FB176}" destId="{B510B36E-EE6C-4BD6-8D4E-D21F120B5CD3}" srcOrd="0" destOrd="0" presId="urn:microsoft.com/office/officeart/2005/8/layout/default"/>
    <dgm:cxn modelId="{5F0F4C22-FC57-4BAA-90CD-F30DC6A8467D}" type="presOf" srcId="{B6E0D20C-E42A-41AB-A9EC-6B9999B28781}" destId="{87F24894-E7EC-4BA8-ACCC-15C6F57C91C7}" srcOrd="0" destOrd="0" presId="urn:microsoft.com/office/officeart/2005/8/layout/default"/>
    <dgm:cxn modelId="{F796B138-7A9A-45E8-9BB8-3E0BED26A77F}" srcId="{3DF7BDC2-69FA-42F8-8D59-85F09D3FB176}" destId="{7DEE32DD-512A-4F4C-B8D3-2F018DF03F51}" srcOrd="5" destOrd="0" parTransId="{A40A94E5-8F8D-4D13-9D64-E6B235A201A8}" sibTransId="{3289CD93-3AEA-4A9D-99C9-FE76E374F3A0}"/>
    <dgm:cxn modelId="{F00B4840-79BA-41E7-9C0A-B33429D81D30}" type="presOf" srcId="{2859D0C0-47BE-43DF-9E8E-4F4E3FF960F9}" destId="{3F8C2675-D5B4-4731-BF96-8CF991AE3B67}" srcOrd="0" destOrd="0" presId="urn:microsoft.com/office/officeart/2005/8/layout/default"/>
    <dgm:cxn modelId="{2E40B45E-07B5-4D15-8657-501A4DEC97CC}" srcId="{3DF7BDC2-69FA-42F8-8D59-85F09D3FB176}" destId="{F7174D64-F5ED-4855-826C-57908F9DBDAA}" srcOrd="10" destOrd="0" parTransId="{919E9EF2-DB05-4F97-A017-5CDA2FDF07E1}" sibTransId="{4E555C20-6D4C-4C09-A918-140E9F98884E}"/>
    <dgm:cxn modelId="{338B0C61-E04F-4FD1-8938-65301761DCDA}" srcId="{3DF7BDC2-69FA-42F8-8D59-85F09D3FB176}" destId="{E9920B09-3363-4A2D-955D-E3E9F9394A87}" srcOrd="9" destOrd="0" parTransId="{FD400570-E400-426B-88FB-8DBE1255B848}" sibTransId="{5DC7C742-3D66-4BEB-9FA9-D5CF5E52223C}"/>
    <dgm:cxn modelId="{98657943-9FDC-4535-AA54-8F68F47BFEAB}" type="presOf" srcId="{1AD7EF5F-9140-44AE-8609-6BF823807539}" destId="{27D44D52-8289-47AE-AE5F-312FDA6FB500}" srcOrd="0" destOrd="0" presId="urn:microsoft.com/office/officeart/2005/8/layout/default"/>
    <dgm:cxn modelId="{B3A13747-5C1E-4DF8-B61E-6670A746C5EB}" srcId="{3DF7BDC2-69FA-42F8-8D59-85F09D3FB176}" destId="{535D54E0-1279-464C-B613-861E89A4FD8E}" srcOrd="13" destOrd="0" parTransId="{119786E9-6CE3-4AC2-86AA-221949ADC1F8}" sibTransId="{F311C9F1-7DB2-4333-AA42-35B8F90FFED1}"/>
    <dgm:cxn modelId="{99E29950-7AA4-49AB-88AD-03E7F48FB97D}" type="presOf" srcId="{7DEE32DD-512A-4F4C-B8D3-2F018DF03F51}" destId="{32255B11-6BBA-4B2E-BE14-F4B28F7CD602}" srcOrd="0" destOrd="0" presId="urn:microsoft.com/office/officeart/2005/8/layout/default"/>
    <dgm:cxn modelId="{E6A09757-52D7-4077-B2C7-F8D1E77D7E9A}" type="presOf" srcId="{35168EF8-B395-46E6-9EC9-D9D91E2FCBC3}" destId="{C169D29E-EC51-4CE2-A6A6-03E371621877}" srcOrd="0" destOrd="0" presId="urn:microsoft.com/office/officeart/2005/8/layout/default"/>
    <dgm:cxn modelId="{F2CAA957-B838-4F52-81D1-880373B4DB13}" srcId="{3DF7BDC2-69FA-42F8-8D59-85F09D3FB176}" destId="{2859D0C0-47BE-43DF-9E8E-4F4E3FF960F9}" srcOrd="4" destOrd="0" parTransId="{1B9FAD87-B48C-4C15-AF69-659B4DAA5091}" sibTransId="{7B2552C4-9411-4529-BA60-02E117A0AE89}"/>
    <dgm:cxn modelId="{446BD47E-2E35-4DF4-BAE7-8B0AC6BC1388}" srcId="{3DF7BDC2-69FA-42F8-8D59-85F09D3FB176}" destId="{83EE6DF0-5B03-4FB0-9AD9-15C1772DE00B}" srcOrd="14" destOrd="0" parTransId="{315AB642-8F6D-4278-84D6-F97C926C3C50}" sibTransId="{D6919AEE-85E6-4069-99E8-F89BB1990603}"/>
    <dgm:cxn modelId="{977D1088-9240-4E9F-AE14-A301D74ED1F5}" type="presOf" srcId="{83EE6DF0-5B03-4FB0-9AD9-15C1772DE00B}" destId="{3F3CBF45-9327-4590-880C-9C87E71ED058}" srcOrd="0" destOrd="0" presId="urn:microsoft.com/office/officeart/2005/8/layout/default"/>
    <dgm:cxn modelId="{23A4BB8B-BA38-463C-BAD0-D22571215952}" srcId="{3DF7BDC2-69FA-42F8-8D59-85F09D3FB176}" destId="{E9FF0BE8-5DDB-4623-9B4B-6AB9D31D9863}" srcOrd="7" destOrd="0" parTransId="{E1BC44B2-89F8-4BF5-B96D-1F3BBB6758D0}" sibTransId="{C3091941-B85A-4C09-978E-204D6287034D}"/>
    <dgm:cxn modelId="{F689C392-1162-4964-B9D4-9828B2448920}" type="presOf" srcId="{535D54E0-1279-464C-B613-861E89A4FD8E}" destId="{D5199389-4830-4BC8-B612-12BFA1CB3E6E}" srcOrd="0" destOrd="0" presId="urn:microsoft.com/office/officeart/2005/8/layout/default"/>
    <dgm:cxn modelId="{A4F8C5AB-F886-443F-AC58-6CFBE3C93442}" type="presOf" srcId="{E9920B09-3363-4A2D-955D-E3E9F9394A87}" destId="{09AE0A39-269A-453B-B845-182E127F44D1}" srcOrd="0" destOrd="0" presId="urn:microsoft.com/office/officeart/2005/8/layout/default"/>
    <dgm:cxn modelId="{309371B1-89E3-4A3A-A03B-ADCABBCF656E}" srcId="{3DF7BDC2-69FA-42F8-8D59-85F09D3FB176}" destId="{B6E0D20C-E42A-41AB-A9EC-6B9999B28781}" srcOrd="8" destOrd="0" parTransId="{3860EDFE-9BB5-408B-A3FB-86F9A6BD19A3}" sibTransId="{2BA5157A-5D47-4A34-96D1-6BD11E7D907E}"/>
    <dgm:cxn modelId="{0D2D5FBB-50EF-49A3-B5E1-E33A93648229}" srcId="{3DF7BDC2-69FA-42F8-8D59-85F09D3FB176}" destId="{FF01DDAF-9248-4880-8F8B-53B7122AB341}" srcOrd="11" destOrd="0" parTransId="{914782C6-ED38-43F6-B9AD-79DB03E72AEA}" sibTransId="{934CC0BE-A597-4BBD-A06A-6501F452D7AD}"/>
    <dgm:cxn modelId="{F0E74EC4-5AED-4541-969A-C10EBDBD250D}" type="presOf" srcId="{E9FF0BE8-5DDB-4623-9B4B-6AB9D31D9863}" destId="{815CAAA2-C632-4E97-B870-7DC7FA49F36C}" srcOrd="0" destOrd="0" presId="urn:microsoft.com/office/officeart/2005/8/layout/default"/>
    <dgm:cxn modelId="{7505C0DC-A1CB-4F89-ADA6-91E98B0DEA56}" srcId="{3DF7BDC2-69FA-42F8-8D59-85F09D3FB176}" destId="{08693202-179C-4876-9D49-1823CB3A647E}" srcOrd="12" destOrd="0" parTransId="{95A697B1-91FE-477A-BA54-0F9A962C32DE}" sibTransId="{1F734CD8-3C66-4475-B336-877C103D27E0}"/>
    <dgm:cxn modelId="{F885DBEC-3DB2-4E3D-81FE-B1B3013F90C7}" type="presOf" srcId="{1B91D74D-C7C7-4561-9546-8BF00F60085A}" destId="{A1703827-DA9A-4855-A268-CD7BC8A8CE75}" srcOrd="0" destOrd="0" presId="urn:microsoft.com/office/officeart/2005/8/layout/default"/>
    <dgm:cxn modelId="{247A55F3-739E-41F1-9575-3638192B3277}" srcId="{3DF7BDC2-69FA-42F8-8D59-85F09D3FB176}" destId="{1AD7EF5F-9140-44AE-8609-6BF823807539}" srcOrd="6" destOrd="0" parTransId="{776BB8B4-ECA3-434A-84C2-E47AF05F02BD}" sibTransId="{CE09B898-4F4C-41C0-BCE5-867E1FAC4A44}"/>
    <dgm:cxn modelId="{21E613F8-48A9-479A-98E3-1B837D1179A7}" type="presOf" srcId="{FF01DDAF-9248-4880-8F8B-53B7122AB341}" destId="{D896C5EB-54FE-4451-B25E-98FF82FB9570}" srcOrd="0" destOrd="0" presId="urn:microsoft.com/office/officeart/2005/8/layout/default"/>
    <dgm:cxn modelId="{E66666FB-9148-4078-BC9F-7F9942A7C7F8}" srcId="{3DF7BDC2-69FA-42F8-8D59-85F09D3FB176}" destId="{5A336978-1AE0-4364-A932-29C202C3CAE6}" srcOrd="1" destOrd="0" parTransId="{F264A2ED-F330-4FE1-A7AF-74833EA261C6}" sibTransId="{B57FC506-40B2-404E-9301-A09D09D30853}"/>
    <dgm:cxn modelId="{270CAAFF-B265-4301-BF8F-EB7543F9B53F}" type="presOf" srcId="{F7174D64-F5ED-4855-826C-57908F9DBDAA}" destId="{A96D24F3-4CB3-4BBD-BED0-C78FD86BD0F0}" srcOrd="0" destOrd="0" presId="urn:microsoft.com/office/officeart/2005/8/layout/default"/>
    <dgm:cxn modelId="{A3E5E1FF-0AAF-4E24-A824-F83D23EBE087}" type="presOf" srcId="{5A336978-1AE0-4364-A932-29C202C3CAE6}" destId="{2A5635B1-6FE1-4566-B8BF-A2D94D82DC46}" srcOrd="0" destOrd="0" presId="urn:microsoft.com/office/officeart/2005/8/layout/default"/>
    <dgm:cxn modelId="{849F4395-D286-4729-9DFE-D9153E5656A6}" type="presParOf" srcId="{B510B36E-EE6C-4BD6-8D4E-D21F120B5CD3}" destId="{C169D29E-EC51-4CE2-A6A6-03E371621877}" srcOrd="0" destOrd="0" presId="urn:microsoft.com/office/officeart/2005/8/layout/default"/>
    <dgm:cxn modelId="{59DC93D4-0776-4B9F-B7F1-39F59955C6E5}" type="presParOf" srcId="{B510B36E-EE6C-4BD6-8D4E-D21F120B5CD3}" destId="{827C6A3A-F8C5-48A7-9415-CB655CF73AA7}" srcOrd="1" destOrd="0" presId="urn:microsoft.com/office/officeart/2005/8/layout/default"/>
    <dgm:cxn modelId="{F82A385C-130C-4D51-B7E7-FECB18889A65}" type="presParOf" srcId="{B510B36E-EE6C-4BD6-8D4E-D21F120B5CD3}" destId="{2A5635B1-6FE1-4566-B8BF-A2D94D82DC46}" srcOrd="2" destOrd="0" presId="urn:microsoft.com/office/officeart/2005/8/layout/default"/>
    <dgm:cxn modelId="{B84111B1-7B88-470A-9536-5452DA931AD1}" type="presParOf" srcId="{B510B36E-EE6C-4BD6-8D4E-D21F120B5CD3}" destId="{2D61F3CB-1DF1-4ED5-81A5-83464F525087}" srcOrd="3" destOrd="0" presId="urn:microsoft.com/office/officeart/2005/8/layout/default"/>
    <dgm:cxn modelId="{1E4137FC-C9F4-4A63-90DC-3367987BFD5E}" type="presParOf" srcId="{B510B36E-EE6C-4BD6-8D4E-D21F120B5CD3}" destId="{A1703827-DA9A-4855-A268-CD7BC8A8CE75}" srcOrd="4" destOrd="0" presId="urn:microsoft.com/office/officeart/2005/8/layout/default"/>
    <dgm:cxn modelId="{2324B549-BFEA-4A8C-8511-5526DE5E75D3}" type="presParOf" srcId="{B510B36E-EE6C-4BD6-8D4E-D21F120B5CD3}" destId="{D3052A83-C8E5-4D97-A5C8-5BC9AB2FBFC7}" srcOrd="5" destOrd="0" presId="urn:microsoft.com/office/officeart/2005/8/layout/default"/>
    <dgm:cxn modelId="{B33595F0-E0F2-49E2-817D-E9572C395D90}" type="presParOf" srcId="{B510B36E-EE6C-4BD6-8D4E-D21F120B5CD3}" destId="{4B09072E-379B-4D90-A62C-2FE35CE60BCC}" srcOrd="6" destOrd="0" presId="urn:microsoft.com/office/officeart/2005/8/layout/default"/>
    <dgm:cxn modelId="{18E25B90-572C-41E3-A806-15470F1A9E26}" type="presParOf" srcId="{B510B36E-EE6C-4BD6-8D4E-D21F120B5CD3}" destId="{BCF15953-2F40-4562-AB85-4696AC0D5069}" srcOrd="7" destOrd="0" presId="urn:microsoft.com/office/officeart/2005/8/layout/default"/>
    <dgm:cxn modelId="{07F2EFC4-04BC-4A6E-996A-A9FAAE4E019B}" type="presParOf" srcId="{B510B36E-EE6C-4BD6-8D4E-D21F120B5CD3}" destId="{3F8C2675-D5B4-4731-BF96-8CF991AE3B67}" srcOrd="8" destOrd="0" presId="urn:microsoft.com/office/officeart/2005/8/layout/default"/>
    <dgm:cxn modelId="{E2EF6445-D799-4E8C-8AB6-998022697697}" type="presParOf" srcId="{B510B36E-EE6C-4BD6-8D4E-D21F120B5CD3}" destId="{B3CDCCAC-F1B2-42DB-9E00-54E1704DD079}" srcOrd="9" destOrd="0" presId="urn:microsoft.com/office/officeart/2005/8/layout/default"/>
    <dgm:cxn modelId="{6E74C224-A69D-424B-87F6-A1593E46FE75}" type="presParOf" srcId="{B510B36E-EE6C-4BD6-8D4E-D21F120B5CD3}" destId="{32255B11-6BBA-4B2E-BE14-F4B28F7CD602}" srcOrd="10" destOrd="0" presId="urn:microsoft.com/office/officeart/2005/8/layout/default"/>
    <dgm:cxn modelId="{1BAA7278-F308-442B-9FE4-FA1F226D8FE3}" type="presParOf" srcId="{B510B36E-EE6C-4BD6-8D4E-D21F120B5CD3}" destId="{DD7691D5-25E9-44A5-BDE7-24FEAB1EA4DD}" srcOrd="11" destOrd="0" presId="urn:microsoft.com/office/officeart/2005/8/layout/default"/>
    <dgm:cxn modelId="{3E26262A-4F1A-4859-AE3F-3141D154AC56}" type="presParOf" srcId="{B510B36E-EE6C-4BD6-8D4E-D21F120B5CD3}" destId="{27D44D52-8289-47AE-AE5F-312FDA6FB500}" srcOrd="12" destOrd="0" presId="urn:microsoft.com/office/officeart/2005/8/layout/default"/>
    <dgm:cxn modelId="{494DBF6F-9434-459A-B081-6FC779263627}" type="presParOf" srcId="{B510B36E-EE6C-4BD6-8D4E-D21F120B5CD3}" destId="{CEE00A74-13B2-4CF5-8E79-D7F7509C2D16}" srcOrd="13" destOrd="0" presId="urn:microsoft.com/office/officeart/2005/8/layout/default"/>
    <dgm:cxn modelId="{4BF1BE91-4779-4155-B99C-5D575171E180}" type="presParOf" srcId="{B510B36E-EE6C-4BD6-8D4E-D21F120B5CD3}" destId="{815CAAA2-C632-4E97-B870-7DC7FA49F36C}" srcOrd="14" destOrd="0" presId="urn:microsoft.com/office/officeart/2005/8/layout/default"/>
    <dgm:cxn modelId="{FF27C709-84BC-45BA-A9DA-D577A4409D58}" type="presParOf" srcId="{B510B36E-EE6C-4BD6-8D4E-D21F120B5CD3}" destId="{08FDE725-9508-44D2-B018-CDC26F99AA2C}" srcOrd="15" destOrd="0" presId="urn:microsoft.com/office/officeart/2005/8/layout/default"/>
    <dgm:cxn modelId="{870C8035-D56A-46FE-9C6C-5E157A83B21E}" type="presParOf" srcId="{B510B36E-EE6C-4BD6-8D4E-D21F120B5CD3}" destId="{87F24894-E7EC-4BA8-ACCC-15C6F57C91C7}" srcOrd="16" destOrd="0" presId="urn:microsoft.com/office/officeart/2005/8/layout/default"/>
    <dgm:cxn modelId="{767BD6FC-AD45-465B-BBDD-7529F3A719AB}" type="presParOf" srcId="{B510B36E-EE6C-4BD6-8D4E-D21F120B5CD3}" destId="{80BC46D1-F857-488D-87C7-9305EB1159F7}" srcOrd="17" destOrd="0" presId="urn:microsoft.com/office/officeart/2005/8/layout/default"/>
    <dgm:cxn modelId="{E8EA933E-9685-4B91-AE35-49C5C6AFA1EB}" type="presParOf" srcId="{B510B36E-EE6C-4BD6-8D4E-D21F120B5CD3}" destId="{09AE0A39-269A-453B-B845-182E127F44D1}" srcOrd="18" destOrd="0" presId="urn:microsoft.com/office/officeart/2005/8/layout/default"/>
    <dgm:cxn modelId="{9933FCE1-2AA3-4C2B-B868-57C3DDDDAFF6}" type="presParOf" srcId="{B510B36E-EE6C-4BD6-8D4E-D21F120B5CD3}" destId="{CB0E6D48-0F49-4185-9EED-F819397D5FFF}" srcOrd="19" destOrd="0" presId="urn:microsoft.com/office/officeart/2005/8/layout/default"/>
    <dgm:cxn modelId="{F87AE115-8347-444C-A0DF-A18D91C9ED7F}" type="presParOf" srcId="{B510B36E-EE6C-4BD6-8D4E-D21F120B5CD3}" destId="{A96D24F3-4CB3-4BBD-BED0-C78FD86BD0F0}" srcOrd="20" destOrd="0" presId="urn:microsoft.com/office/officeart/2005/8/layout/default"/>
    <dgm:cxn modelId="{3CAECDF0-FBAF-4D9E-A7FA-FB8F5138F396}" type="presParOf" srcId="{B510B36E-EE6C-4BD6-8D4E-D21F120B5CD3}" destId="{A1FAA614-FF52-4A77-A3E2-F0164B6C5E35}" srcOrd="21" destOrd="0" presId="urn:microsoft.com/office/officeart/2005/8/layout/default"/>
    <dgm:cxn modelId="{D795EC4A-3ED8-4454-87B0-898D9ED044C3}" type="presParOf" srcId="{B510B36E-EE6C-4BD6-8D4E-D21F120B5CD3}" destId="{D896C5EB-54FE-4451-B25E-98FF82FB9570}" srcOrd="22" destOrd="0" presId="urn:microsoft.com/office/officeart/2005/8/layout/default"/>
    <dgm:cxn modelId="{B1BD1FBB-DF69-4747-B589-68A5BF776D0C}" type="presParOf" srcId="{B510B36E-EE6C-4BD6-8D4E-D21F120B5CD3}" destId="{EC7C3AC1-806A-4ADC-BC25-0F16AA30D938}" srcOrd="23" destOrd="0" presId="urn:microsoft.com/office/officeart/2005/8/layout/default"/>
    <dgm:cxn modelId="{BC14DBDC-2FD7-4671-B73A-502FFC9698CB}" type="presParOf" srcId="{B510B36E-EE6C-4BD6-8D4E-D21F120B5CD3}" destId="{BE3EBAAE-F8E5-4DBE-949A-40A425920B4A}" srcOrd="24" destOrd="0" presId="urn:microsoft.com/office/officeart/2005/8/layout/default"/>
    <dgm:cxn modelId="{A06AECE1-D321-4FB4-90BF-539087FB85D8}" type="presParOf" srcId="{B510B36E-EE6C-4BD6-8D4E-D21F120B5CD3}" destId="{4DB16098-2ACE-425E-9526-89BD83DD29BA}" srcOrd="25" destOrd="0" presId="urn:microsoft.com/office/officeart/2005/8/layout/default"/>
    <dgm:cxn modelId="{33EEA770-1C19-48B6-94D0-2C126225A4E8}" type="presParOf" srcId="{B510B36E-EE6C-4BD6-8D4E-D21F120B5CD3}" destId="{D5199389-4830-4BC8-B612-12BFA1CB3E6E}" srcOrd="26" destOrd="0" presId="urn:microsoft.com/office/officeart/2005/8/layout/default"/>
    <dgm:cxn modelId="{30E04E17-5BCE-4589-A0DD-5151D4F86A13}" type="presParOf" srcId="{B510B36E-EE6C-4BD6-8D4E-D21F120B5CD3}" destId="{E2819983-DF79-44D4-9DEA-D5C0FB28C998}" srcOrd="27" destOrd="0" presId="urn:microsoft.com/office/officeart/2005/8/layout/default"/>
    <dgm:cxn modelId="{5C3A8EC5-C0DE-4FFA-ACCA-1EEEA61433AE}" type="presParOf" srcId="{B510B36E-EE6C-4BD6-8D4E-D21F120B5CD3}" destId="{3F3CBF45-9327-4590-880C-9C87E71ED058}" srcOrd="2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835B877-C798-40AE-B870-F2B912782F33}" type="doc">
      <dgm:prSet loTypeId="urn:microsoft.com/office/officeart/2005/8/layout/vList2" loCatId="list" qsTypeId="urn:microsoft.com/office/officeart/2005/8/quickstyle/simple5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48AAA005-A225-4509-8E6B-F0CE59CA0BA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Shared mindset/ambitions for CBHAs and for communities</a:t>
          </a:r>
        </a:p>
      </dgm:t>
    </dgm:pt>
    <dgm:pt modelId="{8807C2CB-8E70-46EB-9107-846591247053}" type="parTrans" cxnId="{AEE46078-931F-4D20-AA19-46972856DB48}">
      <dgm:prSet/>
      <dgm:spPr/>
      <dgm:t>
        <a:bodyPr/>
        <a:lstStyle/>
        <a:p>
          <a:endParaRPr lang="en-US"/>
        </a:p>
      </dgm:t>
    </dgm:pt>
    <dgm:pt modelId="{3D317891-621F-4C51-8E1A-77CB70563617}" type="sibTrans" cxnId="{AEE46078-931F-4D20-AA19-46972856DB48}">
      <dgm:prSet/>
      <dgm:spPr/>
      <dgm:t>
        <a:bodyPr/>
        <a:lstStyle/>
        <a:p>
          <a:endParaRPr lang="en-US"/>
        </a:p>
      </dgm:t>
    </dgm:pt>
    <dgm:pt modelId="{54A2FFBD-D0B8-41BD-BB4C-E89FC5A51BB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-Sharing expertise/learning from each other</a:t>
          </a:r>
        </a:p>
        <a:p>
          <a:pPr>
            <a:lnSpc>
              <a:spcPct val="100000"/>
            </a:lnSpc>
          </a:pPr>
          <a:r>
            <a:rPr lang="en-US" sz="2800" dirty="0"/>
            <a:t>-Sharing risks/costs</a:t>
          </a:r>
        </a:p>
      </dgm:t>
    </dgm:pt>
    <dgm:pt modelId="{327EFB3F-A325-4B9A-BE04-D8FBEB725C97}" type="parTrans" cxnId="{EA942325-E514-4E76-8905-AAAAD84D7B08}">
      <dgm:prSet/>
      <dgm:spPr/>
      <dgm:t>
        <a:bodyPr/>
        <a:lstStyle/>
        <a:p>
          <a:endParaRPr lang="en-US"/>
        </a:p>
      </dgm:t>
    </dgm:pt>
    <dgm:pt modelId="{626BD1AB-ED2D-42AA-AC0D-EB62D6F34B32}" type="sibTrans" cxnId="{EA942325-E514-4E76-8905-AAAAD84D7B08}">
      <dgm:prSet/>
      <dgm:spPr/>
      <dgm:t>
        <a:bodyPr/>
        <a:lstStyle/>
        <a:p>
          <a:endParaRPr lang="en-US"/>
        </a:p>
      </dgm:t>
    </dgm:pt>
    <dgm:pt modelId="{4BE1052B-AC82-465B-A7AD-881A25E6502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800" dirty="0"/>
            <a:t>VFM – </a:t>
          </a:r>
          <a:r>
            <a:rPr lang="en-US" sz="2800" i="1" dirty="0"/>
            <a:t>‘</a:t>
          </a:r>
          <a:r>
            <a:rPr lang="en-US" sz="2400" b="1" i="1" dirty="0"/>
            <a:t>allows us to do more than we could do alone – basically we get more bang for our buck!’</a:t>
          </a:r>
          <a:endParaRPr lang="en-US" sz="2400" b="1" dirty="0"/>
        </a:p>
      </dgm:t>
    </dgm:pt>
    <dgm:pt modelId="{B8C6080E-3549-4C8D-85BD-E34A6325F44C}" type="parTrans" cxnId="{98FBD231-16A2-486A-BB58-C27438E1ABE9}">
      <dgm:prSet/>
      <dgm:spPr/>
      <dgm:t>
        <a:bodyPr/>
        <a:lstStyle/>
        <a:p>
          <a:endParaRPr lang="en-US"/>
        </a:p>
      </dgm:t>
    </dgm:pt>
    <dgm:pt modelId="{035AF683-125D-43D2-9971-DE75329A3EC2}" type="sibTrans" cxnId="{98FBD231-16A2-486A-BB58-C27438E1ABE9}">
      <dgm:prSet/>
      <dgm:spPr/>
      <dgm:t>
        <a:bodyPr/>
        <a:lstStyle/>
        <a:p>
          <a:endParaRPr lang="en-US"/>
        </a:p>
      </dgm:t>
    </dgm:pt>
    <dgm:pt modelId="{2EF41B7E-EE4D-473B-B24C-6698629BB30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800" dirty="0"/>
            <a:t> Funding bids – </a:t>
          </a:r>
          <a:r>
            <a:rPr lang="en-GB" sz="2400" b="1" i="1" dirty="0"/>
            <a:t>‘being able to demonstrate collaboration to funders is more crucial than ever.’ </a:t>
          </a:r>
          <a:endParaRPr lang="en-US" sz="2400" b="1" dirty="0"/>
        </a:p>
      </dgm:t>
    </dgm:pt>
    <dgm:pt modelId="{35E827D3-9C3A-43D5-B341-D3B0D6526296}" type="parTrans" cxnId="{AC7E8C87-B7CB-4EBB-B8E2-8841BE32CDC6}">
      <dgm:prSet/>
      <dgm:spPr/>
      <dgm:t>
        <a:bodyPr/>
        <a:lstStyle/>
        <a:p>
          <a:endParaRPr lang="en-US"/>
        </a:p>
      </dgm:t>
    </dgm:pt>
    <dgm:pt modelId="{22FC38C0-660D-44EF-A692-BFF40A84741F}" type="sibTrans" cxnId="{AC7E8C87-B7CB-4EBB-B8E2-8841BE32CDC6}">
      <dgm:prSet/>
      <dgm:spPr/>
      <dgm:t>
        <a:bodyPr/>
        <a:lstStyle/>
        <a:p>
          <a:endParaRPr lang="en-US"/>
        </a:p>
      </dgm:t>
    </dgm:pt>
    <dgm:pt modelId="{6026CCD8-CC73-4E4B-87F1-76A8E6498664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GB" sz="2800" dirty="0"/>
            <a:t> Benefits to tenants and communities</a:t>
          </a:r>
          <a:r>
            <a:rPr lang="en-GB" sz="500" dirty="0"/>
            <a:t>?</a:t>
          </a:r>
          <a:endParaRPr lang="en-US" sz="500" dirty="0"/>
        </a:p>
      </dgm:t>
    </dgm:pt>
    <dgm:pt modelId="{C4515BA6-E704-4749-8840-FFD7D0D3DE4F}" type="sibTrans" cxnId="{A368EF9F-5E5B-4CBB-AC40-26AF982CC1C5}">
      <dgm:prSet/>
      <dgm:spPr/>
      <dgm:t>
        <a:bodyPr/>
        <a:lstStyle/>
        <a:p>
          <a:endParaRPr lang="en-US"/>
        </a:p>
      </dgm:t>
    </dgm:pt>
    <dgm:pt modelId="{8A460EC8-8B6C-4EEC-B3E4-62BA566CACDD}" type="parTrans" cxnId="{A368EF9F-5E5B-4CBB-AC40-26AF982CC1C5}">
      <dgm:prSet/>
      <dgm:spPr/>
      <dgm:t>
        <a:bodyPr/>
        <a:lstStyle/>
        <a:p>
          <a:endParaRPr lang="en-US"/>
        </a:p>
      </dgm:t>
    </dgm:pt>
    <dgm:pt modelId="{629EFD6E-B5AB-414A-8336-E272117554EB}" type="pres">
      <dgm:prSet presAssocID="{E835B877-C798-40AE-B870-F2B912782F33}" presName="linear" presStyleCnt="0">
        <dgm:presLayoutVars>
          <dgm:animLvl val="lvl"/>
          <dgm:resizeHandles val="exact"/>
        </dgm:presLayoutVars>
      </dgm:prSet>
      <dgm:spPr/>
    </dgm:pt>
    <dgm:pt modelId="{6F18433A-DD83-41D4-A70F-C0E27D9C595E}" type="pres">
      <dgm:prSet presAssocID="{48AAA005-A225-4509-8E6B-F0CE59CA0BA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2076F2BC-610C-42E1-8583-31548B72C09E}" type="pres">
      <dgm:prSet presAssocID="{3D317891-621F-4C51-8E1A-77CB70563617}" presName="spacer" presStyleCnt="0"/>
      <dgm:spPr/>
    </dgm:pt>
    <dgm:pt modelId="{0D3E663A-C9FD-4C84-9C80-7A81863948F9}" type="pres">
      <dgm:prSet presAssocID="{54A2FFBD-D0B8-41BD-BB4C-E89FC5A51BBA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373D7D0-151D-49F8-890A-01406F217484}" type="pres">
      <dgm:prSet presAssocID="{626BD1AB-ED2D-42AA-AC0D-EB62D6F34B32}" presName="spacer" presStyleCnt="0"/>
      <dgm:spPr/>
    </dgm:pt>
    <dgm:pt modelId="{6ABBB17F-0B02-4647-8D53-BB65F0B51D5A}" type="pres">
      <dgm:prSet presAssocID="{4BE1052B-AC82-465B-A7AD-881A25E6502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BE3E943-40CD-471F-9BC2-720B98EC65FB}" type="pres">
      <dgm:prSet presAssocID="{035AF683-125D-43D2-9971-DE75329A3EC2}" presName="spacer" presStyleCnt="0"/>
      <dgm:spPr/>
    </dgm:pt>
    <dgm:pt modelId="{BACAF489-FA8B-4FEC-95DC-12EFD0EF3A0C}" type="pres">
      <dgm:prSet presAssocID="{2EF41B7E-EE4D-473B-B24C-6698629BB30C}" presName="parentText" presStyleLbl="node1" presStyleIdx="3" presStyleCnt="5" custLinFactY="-1942" custLinFactNeighborX="67" custLinFactNeighborY="-100000">
        <dgm:presLayoutVars>
          <dgm:chMax val="0"/>
          <dgm:bulletEnabled val="1"/>
        </dgm:presLayoutVars>
      </dgm:prSet>
      <dgm:spPr/>
    </dgm:pt>
    <dgm:pt modelId="{5C29451E-B179-4331-B16C-216BC57DECD7}" type="pres">
      <dgm:prSet presAssocID="{22FC38C0-660D-44EF-A692-BFF40A84741F}" presName="spacer" presStyleCnt="0"/>
      <dgm:spPr/>
    </dgm:pt>
    <dgm:pt modelId="{26841CC4-56DD-4A34-A06D-0FD4DD51E667}" type="pres">
      <dgm:prSet presAssocID="{6026CCD8-CC73-4E4B-87F1-76A8E6498664}" presName="parentText" presStyleLbl="node1" presStyleIdx="4" presStyleCnt="5" custLinFactNeighborY="35723">
        <dgm:presLayoutVars>
          <dgm:chMax val="0"/>
          <dgm:bulletEnabled val="1"/>
        </dgm:presLayoutVars>
      </dgm:prSet>
      <dgm:spPr/>
    </dgm:pt>
  </dgm:ptLst>
  <dgm:cxnLst>
    <dgm:cxn modelId="{EA942325-E514-4E76-8905-AAAAD84D7B08}" srcId="{E835B877-C798-40AE-B870-F2B912782F33}" destId="{54A2FFBD-D0B8-41BD-BB4C-E89FC5A51BBA}" srcOrd="1" destOrd="0" parTransId="{327EFB3F-A325-4B9A-BE04-D8FBEB725C97}" sibTransId="{626BD1AB-ED2D-42AA-AC0D-EB62D6F34B32}"/>
    <dgm:cxn modelId="{98FBD231-16A2-486A-BB58-C27438E1ABE9}" srcId="{E835B877-C798-40AE-B870-F2B912782F33}" destId="{4BE1052B-AC82-465B-A7AD-881A25E65024}" srcOrd="2" destOrd="0" parTransId="{B8C6080E-3549-4C8D-85BD-E34A6325F44C}" sibTransId="{035AF683-125D-43D2-9971-DE75329A3EC2}"/>
    <dgm:cxn modelId="{6FA89962-0784-4F5F-83C2-0C6D761A4416}" type="presOf" srcId="{2EF41B7E-EE4D-473B-B24C-6698629BB30C}" destId="{BACAF489-FA8B-4FEC-95DC-12EFD0EF3A0C}" srcOrd="0" destOrd="0" presId="urn:microsoft.com/office/officeart/2005/8/layout/vList2"/>
    <dgm:cxn modelId="{AEE46078-931F-4D20-AA19-46972856DB48}" srcId="{E835B877-C798-40AE-B870-F2B912782F33}" destId="{48AAA005-A225-4509-8E6B-F0CE59CA0BA9}" srcOrd="0" destOrd="0" parTransId="{8807C2CB-8E70-46EB-9107-846591247053}" sibTransId="{3D317891-621F-4C51-8E1A-77CB70563617}"/>
    <dgm:cxn modelId="{41B7DD7D-C932-442B-A17C-FCFF27323A13}" type="presOf" srcId="{54A2FFBD-D0B8-41BD-BB4C-E89FC5A51BBA}" destId="{0D3E663A-C9FD-4C84-9C80-7A81863948F9}" srcOrd="0" destOrd="0" presId="urn:microsoft.com/office/officeart/2005/8/layout/vList2"/>
    <dgm:cxn modelId="{5EB89B7E-2DA5-4949-9DD1-98AE0395DD4B}" type="presOf" srcId="{48AAA005-A225-4509-8E6B-F0CE59CA0BA9}" destId="{6F18433A-DD83-41D4-A70F-C0E27D9C595E}" srcOrd="0" destOrd="0" presId="urn:microsoft.com/office/officeart/2005/8/layout/vList2"/>
    <dgm:cxn modelId="{AC7E8C87-B7CB-4EBB-B8E2-8841BE32CDC6}" srcId="{E835B877-C798-40AE-B870-F2B912782F33}" destId="{2EF41B7E-EE4D-473B-B24C-6698629BB30C}" srcOrd="3" destOrd="0" parTransId="{35E827D3-9C3A-43D5-B341-D3B0D6526296}" sibTransId="{22FC38C0-660D-44EF-A692-BFF40A84741F}"/>
    <dgm:cxn modelId="{A368EF9F-5E5B-4CBB-AC40-26AF982CC1C5}" srcId="{E835B877-C798-40AE-B870-F2B912782F33}" destId="{6026CCD8-CC73-4E4B-87F1-76A8E6498664}" srcOrd="4" destOrd="0" parTransId="{8A460EC8-8B6C-4EEC-B3E4-62BA566CACDD}" sibTransId="{C4515BA6-E704-4749-8840-FFD7D0D3DE4F}"/>
    <dgm:cxn modelId="{EC5F69CF-EE27-45F4-BCC7-D451299466B2}" type="presOf" srcId="{6026CCD8-CC73-4E4B-87F1-76A8E6498664}" destId="{26841CC4-56DD-4A34-A06D-0FD4DD51E667}" srcOrd="0" destOrd="0" presId="urn:microsoft.com/office/officeart/2005/8/layout/vList2"/>
    <dgm:cxn modelId="{728234DC-5D24-449F-8C1A-E304F834DB7E}" type="presOf" srcId="{4BE1052B-AC82-465B-A7AD-881A25E65024}" destId="{6ABBB17F-0B02-4647-8D53-BB65F0B51D5A}" srcOrd="0" destOrd="0" presId="urn:microsoft.com/office/officeart/2005/8/layout/vList2"/>
    <dgm:cxn modelId="{09A9B3F6-373E-490E-80D4-60C632F81D8F}" type="presOf" srcId="{E835B877-C798-40AE-B870-F2B912782F33}" destId="{629EFD6E-B5AB-414A-8336-E272117554EB}" srcOrd="0" destOrd="0" presId="urn:microsoft.com/office/officeart/2005/8/layout/vList2"/>
    <dgm:cxn modelId="{487EEB08-C756-49A1-8717-41022311E207}" type="presParOf" srcId="{629EFD6E-B5AB-414A-8336-E272117554EB}" destId="{6F18433A-DD83-41D4-A70F-C0E27D9C595E}" srcOrd="0" destOrd="0" presId="urn:microsoft.com/office/officeart/2005/8/layout/vList2"/>
    <dgm:cxn modelId="{DFDE32E0-4EF3-418A-A43B-8532DA7EB1AA}" type="presParOf" srcId="{629EFD6E-B5AB-414A-8336-E272117554EB}" destId="{2076F2BC-610C-42E1-8583-31548B72C09E}" srcOrd="1" destOrd="0" presId="urn:microsoft.com/office/officeart/2005/8/layout/vList2"/>
    <dgm:cxn modelId="{19425096-2AD2-40FD-B633-364BEB50EBAF}" type="presParOf" srcId="{629EFD6E-B5AB-414A-8336-E272117554EB}" destId="{0D3E663A-C9FD-4C84-9C80-7A81863948F9}" srcOrd="2" destOrd="0" presId="urn:microsoft.com/office/officeart/2005/8/layout/vList2"/>
    <dgm:cxn modelId="{EFF58E12-56A5-4FC7-B852-BA2DB6E48214}" type="presParOf" srcId="{629EFD6E-B5AB-414A-8336-E272117554EB}" destId="{3373D7D0-151D-49F8-890A-01406F217484}" srcOrd="3" destOrd="0" presId="urn:microsoft.com/office/officeart/2005/8/layout/vList2"/>
    <dgm:cxn modelId="{453CE5CB-5434-4DCC-9E12-E6384A9EDA9C}" type="presParOf" srcId="{629EFD6E-B5AB-414A-8336-E272117554EB}" destId="{6ABBB17F-0B02-4647-8D53-BB65F0B51D5A}" srcOrd="4" destOrd="0" presId="urn:microsoft.com/office/officeart/2005/8/layout/vList2"/>
    <dgm:cxn modelId="{E1194935-D2A7-40B4-A7F6-F29164D9834F}" type="presParOf" srcId="{629EFD6E-B5AB-414A-8336-E272117554EB}" destId="{7BE3E943-40CD-471F-9BC2-720B98EC65FB}" srcOrd="5" destOrd="0" presId="urn:microsoft.com/office/officeart/2005/8/layout/vList2"/>
    <dgm:cxn modelId="{9D4958EF-4523-4F88-B866-5282B0EAE85B}" type="presParOf" srcId="{629EFD6E-B5AB-414A-8336-E272117554EB}" destId="{BACAF489-FA8B-4FEC-95DC-12EFD0EF3A0C}" srcOrd="6" destOrd="0" presId="urn:microsoft.com/office/officeart/2005/8/layout/vList2"/>
    <dgm:cxn modelId="{B369159B-2CBF-452E-8268-FAE4989A623E}" type="presParOf" srcId="{629EFD6E-B5AB-414A-8336-E272117554EB}" destId="{5C29451E-B179-4331-B16C-216BC57DECD7}" srcOrd="7" destOrd="0" presId="urn:microsoft.com/office/officeart/2005/8/layout/vList2"/>
    <dgm:cxn modelId="{6A9FF8BD-7C4E-42C2-AF2E-B2F3A8C5721E}" type="presParOf" srcId="{629EFD6E-B5AB-414A-8336-E272117554EB}" destId="{26841CC4-56DD-4A34-A06D-0FD4DD51E667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2B1878D-9304-4E0B-B5EB-3A228E5FB14F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39EB868E-10EB-4873-A722-0404FEDCB537}">
      <dgm:prSet/>
      <dgm:spPr/>
      <dgm:t>
        <a:bodyPr/>
        <a:lstStyle/>
        <a:p>
          <a:r>
            <a:rPr lang="en-US" dirty="0"/>
            <a:t>Stronger partnerships</a:t>
          </a:r>
        </a:p>
      </dgm:t>
    </dgm:pt>
    <dgm:pt modelId="{5C37B0A1-0EE4-4B36-8980-8CDB2265F111}" type="parTrans" cxnId="{5D125E09-0A5F-4A32-B8EA-DE0B3AA49DBB}">
      <dgm:prSet/>
      <dgm:spPr/>
      <dgm:t>
        <a:bodyPr/>
        <a:lstStyle/>
        <a:p>
          <a:endParaRPr lang="en-US"/>
        </a:p>
      </dgm:t>
    </dgm:pt>
    <dgm:pt modelId="{23CCADF0-88FD-4A0C-ACCF-7E5015742B44}" type="sibTrans" cxnId="{5D125E09-0A5F-4A32-B8EA-DE0B3AA49DBB}">
      <dgm:prSet/>
      <dgm:spPr/>
      <dgm:t>
        <a:bodyPr/>
        <a:lstStyle/>
        <a:p>
          <a:endParaRPr lang="en-US"/>
        </a:p>
      </dgm:t>
    </dgm:pt>
    <dgm:pt modelId="{9B7BAAC7-3C01-4548-BBB2-DAB472A1969D}">
      <dgm:prSet/>
      <dgm:spPr/>
      <dgm:t>
        <a:bodyPr/>
        <a:lstStyle/>
        <a:p>
          <a:r>
            <a:rPr lang="en-GB"/>
            <a:t>More collaboration</a:t>
          </a:r>
          <a:endParaRPr lang="en-US"/>
        </a:p>
      </dgm:t>
    </dgm:pt>
    <dgm:pt modelId="{E93CA97A-23FC-40E5-AEA8-89F38CEA1C63}" type="parTrans" cxnId="{51FB84B9-CACE-413B-AA7B-1C1A1528CFF8}">
      <dgm:prSet/>
      <dgm:spPr/>
      <dgm:t>
        <a:bodyPr/>
        <a:lstStyle/>
        <a:p>
          <a:endParaRPr lang="en-US"/>
        </a:p>
      </dgm:t>
    </dgm:pt>
    <dgm:pt modelId="{373F4FDA-C770-43BF-A172-0AA809180AFE}" type="sibTrans" cxnId="{51FB84B9-CACE-413B-AA7B-1C1A1528CFF8}">
      <dgm:prSet/>
      <dgm:spPr/>
      <dgm:t>
        <a:bodyPr/>
        <a:lstStyle/>
        <a:p>
          <a:endParaRPr lang="en-US"/>
        </a:p>
      </dgm:t>
    </dgm:pt>
    <dgm:pt modelId="{F098CC7C-2484-439C-9C30-814728DCC24A}">
      <dgm:prSet/>
      <dgm:spPr/>
      <dgm:t>
        <a:bodyPr/>
        <a:lstStyle/>
        <a:p>
          <a:r>
            <a:rPr lang="en-GB" dirty="0"/>
            <a:t>Navigating constricted funding/ever-changing policy environment/increased pressures on tenants and CBHAs</a:t>
          </a:r>
          <a:endParaRPr lang="en-US" dirty="0"/>
        </a:p>
      </dgm:t>
    </dgm:pt>
    <dgm:pt modelId="{F174EB1E-E60E-43AB-885B-270CC1D83AD6}" type="parTrans" cxnId="{E0492C06-E982-4296-B9D1-ADC3085CE150}">
      <dgm:prSet/>
      <dgm:spPr/>
      <dgm:t>
        <a:bodyPr/>
        <a:lstStyle/>
        <a:p>
          <a:endParaRPr lang="en-US"/>
        </a:p>
      </dgm:t>
    </dgm:pt>
    <dgm:pt modelId="{6812E23E-6193-45E2-B561-51C91E27A60D}" type="sibTrans" cxnId="{E0492C06-E982-4296-B9D1-ADC3085CE150}">
      <dgm:prSet/>
      <dgm:spPr/>
      <dgm:t>
        <a:bodyPr/>
        <a:lstStyle/>
        <a:p>
          <a:endParaRPr lang="en-US"/>
        </a:p>
      </dgm:t>
    </dgm:pt>
    <dgm:pt modelId="{2C840FCD-5D3C-4805-9F49-81659622A423}">
      <dgm:prSet/>
      <dgm:spPr/>
      <dgm:t>
        <a:bodyPr/>
        <a:lstStyle/>
        <a:p>
          <a:r>
            <a:rPr lang="en-GB" dirty="0"/>
            <a:t>Catalysts for doing things differently?</a:t>
          </a:r>
          <a:endParaRPr lang="en-US" dirty="0"/>
        </a:p>
      </dgm:t>
    </dgm:pt>
    <dgm:pt modelId="{DC77AF04-5907-4729-A304-9CA65DEDE489}" type="parTrans" cxnId="{7198A023-5636-4436-9EFC-24A9FFA4BD61}">
      <dgm:prSet/>
      <dgm:spPr/>
      <dgm:t>
        <a:bodyPr/>
        <a:lstStyle/>
        <a:p>
          <a:endParaRPr lang="en-US"/>
        </a:p>
      </dgm:t>
    </dgm:pt>
    <dgm:pt modelId="{897EF334-8ED1-41FB-9EAE-CCBFECE80CFB}" type="sibTrans" cxnId="{7198A023-5636-4436-9EFC-24A9FFA4BD61}">
      <dgm:prSet/>
      <dgm:spPr/>
      <dgm:t>
        <a:bodyPr/>
        <a:lstStyle/>
        <a:p>
          <a:endParaRPr lang="en-US"/>
        </a:p>
      </dgm:t>
    </dgm:pt>
    <dgm:pt modelId="{B0FA2079-BB5A-42C4-BCAD-379B6D11A033}">
      <dgm:prSet/>
      <dgm:spPr/>
      <dgm:t>
        <a:bodyPr/>
        <a:lstStyle/>
        <a:p>
          <a:r>
            <a:rPr lang="en-GB" dirty="0"/>
            <a:t>Innovation (case-studies - AI sensors/advocating for human rights)</a:t>
          </a:r>
          <a:endParaRPr lang="en-US" dirty="0"/>
        </a:p>
      </dgm:t>
    </dgm:pt>
    <dgm:pt modelId="{368E1145-8421-4D7D-A9CB-36137F401C91}" type="parTrans" cxnId="{4B4E20B6-0E45-4040-9B9F-44AAF3823A8B}">
      <dgm:prSet/>
      <dgm:spPr/>
      <dgm:t>
        <a:bodyPr/>
        <a:lstStyle/>
        <a:p>
          <a:endParaRPr lang="en-US"/>
        </a:p>
      </dgm:t>
    </dgm:pt>
    <dgm:pt modelId="{9C59F64C-6BD9-4EF3-B7C7-A169BF0C393D}" type="sibTrans" cxnId="{4B4E20B6-0E45-4040-9B9F-44AAF3823A8B}">
      <dgm:prSet/>
      <dgm:spPr/>
      <dgm:t>
        <a:bodyPr/>
        <a:lstStyle/>
        <a:p>
          <a:endParaRPr lang="en-US"/>
        </a:p>
      </dgm:t>
    </dgm:pt>
    <dgm:pt modelId="{469AFEB9-5C4D-4CE2-97AA-89508852DE40}">
      <dgm:prSet/>
      <dgm:spPr/>
      <dgm:t>
        <a:bodyPr/>
        <a:lstStyle/>
        <a:p>
          <a:r>
            <a:rPr lang="en-GB" dirty="0"/>
            <a:t>Appetite for sharing of expertise &amp; resources</a:t>
          </a:r>
          <a:endParaRPr lang="en-US" dirty="0"/>
        </a:p>
      </dgm:t>
    </dgm:pt>
    <dgm:pt modelId="{BE46057A-F40F-4C76-95F9-5AD71A7A591C}" type="parTrans" cxnId="{AA5A67F8-9D43-4E29-8AE3-7EB839210CA1}">
      <dgm:prSet/>
      <dgm:spPr/>
      <dgm:t>
        <a:bodyPr/>
        <a:lstStyle/>
        <a:p>
          <a:endParaRPr lang="en-US"/>
        </a:p>
      </dgm:t>
    </dgm:pt>
    <dgm:pt modelId="{0AB0AEF1-36A5-45C9-B384-5C06D3652F18}" type="sibTrans" cxnId="{AA5A67F8-9D43-4E29-8AE3-7EB839210CA1}">
      <dgm:prSet/>
      <dgm:spPr/>
      <dgm:t>
        <a:bodyPr/>
        <a:lstStyle/>
        <a:p>
          <a:endParaRPr lang="en-US"/>
        </a:p>
      </dgm:t>
    </dgm:pt>
    <dgm:pt modelId="{F189D1EE-0C4D-48CB-8751-3E3E69EC63C3}">
      <dgm:prSet/>
      <dgm:spPr/>
      <dgm:t>
        <a:bodyPr/>
        <a:lstStyle/>
        <a:p>
          <a:r>
            <a:rPr lang="en-GB" dirty="0"/>
            <a:t>Always -  keeping it local/keeping it about people first.</a:t>
          </a:r>
          <a:endParaRPr lang="en-US" dirty="0"/>
        </a:p>
      </dgm:t>
    </dgm:pt>
    <dgm:pt modelId="{D56F84FB-E0C8-4F15-B44B-6B052BF01AA3}" type="parTrans" cxnId="{854BC757-B860-4684-A5E4-4196AC1696D9}">
      <dgm:prSet/>
      <dgm:spPr/>
      <dgm:t>
        <a:bodyPr/>
        <a:lstStyle/>
        <a:p>
          <a:endParaRPr lang="en-US"/>
        </a:p>
      </dgm:t>
    </dgm:pt>
    <dgm:pt modelId="{89B7BA1E-D064-4F0B-AF24-2E349AC06296}" type="sibTrans" cxnId="{854BC757-B860-4684-A5E4-4196AC1696D9}">
      <dgm:prSet/>
      <dgm:spPr/>
      <dgm:t>
        <a:bodyPr/>
        <a:lstStyle/>
        <a:p>
          <a:endParaRPr lang="en-US"/>
        </a:p>
      </dgm:t>
    </dgm:pt>
    <dgm:pt modelId="{C0016121-518F-451B-B63C-049CCF974CA2}" type="pres">
      <dgm:prSet presAssocID="{22B1878D-9304-4E0B-B5EB-3A228E5FB14F}" presName="linear" presStyleCnt="0">
        <dgm:presLayoutVars>
          <dgm:animLvl val="lvl"/>
          <dgm:resizeHandles val="exact"/>
        </dgm:presLayoutVars>
      </dgm:prSet>
      <dgm:spPr/>
    </dgm:pt>
    <dgm:pt modelId="{5D53FD9E-6722-4406-A6A7-F81DBD349907}" type="pres">
      <dgm:prSet presAssocID="{39EB868E-10EB-4873-A722-0404FEDCB537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A28C26EC-7EB2-42A3-B79A-7D20779B7F64}" type="pres">
      <dgm:prSet presAssocID="{23CCADF0-88FD-4A0C-ACCF-7E5015742B44}" presName="spacer" presStyleCnt="0"/>
      <dgm:spPr/>
    </dgm:pt>
    <dgm:pt modelId="{D8E0B57C-B054-46F0-BFDB-FC65DC0B8AB9}" type="pres">
      <dgm:prSet presAssocID="{9B7BAAC7-3C01-4548-BBB2-DAB472A1969D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AA9B5129-4262-4596-AF9B-A67457E9172F}" type="pres">
      <dgm:prSet presAssocID="{373F4FDA-C770-43BF-A172-0AA809180AFE}" presName="spacer" presStyleCnt="0"/>
      <dgm:spPr/>
    </dgm:pt>
    <dgm:pt modelId="{F6443CAC-EAC0-4F56-9AB1-8F06B280941E}" type="pres">
      <dgm:prSet presAssocID="{F098CC7C-2484-439C-9C30-814728DCC24A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DA2C41A-4375-4C7E-98D0-171BC23039AB}" type="pres">
      <dgm:prSet presAssocID="{6812E23E-6193-45E2-B561-51C91E27A60D}" presName="spacer" presStyleCnt="0"/>
      <dgm:spPr/>
    </dgm:pt>
    <dgm:pt modelId="{944255B0-6527-4B05-A79B-672A0E30039B}" type="pres">
      <dgm:prSet presAssocID="{2C840FCD-5D3C-4805-9F49-81659622A423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DCF01116-C043-4862-90E7-CCAC7451B6D5}" type="pres">
      <dgm:prSet presAssocID="{897EF334-8ED1-41FB-9EAE-CCBFECE80CFB}" presName="spacer" presStyleCnt="0"/>
      <dgm:spPr/>
    </dgm:pt>
    <dgm:pt modelId="{FAC263F3-0376-41C1-9165-4EFE6EEDEFD2}" type="pres">
      <dgm:prSet presAssocID="{B0FA2079-BB5A-42C4-BCAD-379B6D11A033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74229460-139C-441B-B823-9F58C97DC322}" type="pres">
      <dgm:prSet presAssocID="{9C59F64C-6BD9-4EF3-B7C7-A169BF0C393D}" presName="spacer" presStyleCnt="0"/>
      <dgm:spPr/>
    </dgm:pt>
    <dgm:pt modelId="{F56E4393-3645-4F8E-B2A7-32A79789A98E}" type="pres">
      <dgm:prSet presAssocID="{469AFEB9-5C4D-4CE2-97AA-89508852DE40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018B1C78-FDFE-461F-AD43-6FC258FE8577}" type="pres">
      <dgm:prSet presAssocID="{0AB0AEF1-36A5-45C9-B384-5C06D3652F18}" presName="spacer" presStyleCnt="0"/>
      <dgm:spPr/>
    </dgm:pt>
    <dgm:pt modelId="{1C26F27D-AF76-4535-80CC-79A2A812AFD4}" type="pres">
      <dgm:prSet presAssocID="{F189D1EE-0C4D-48CB-8751-3E3E69EC63C3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E0492C06-E982-4296-B9D1-ADC3085CE150}" srcId="{22B1878D-9304-4E0B-B5EB-3A228E5FB14F}" destId="{F098CC7C-2484-439C-9C30-814728DCC24A}" srcOrd="2" destOrd="0" parTransId="{F174EB1E-E60E-43AB-885B-270CC1D83AD6}" sibTransId="{6812E23E-6193-45E2-B561-51C91E27A60D}"/>
    <dgm:cxn modelId="{5D125E09-0A5F-4A32-B8EA-DE0B3AA49DBB}" srcId="{22B1878D-9304-4E0B-B5EB-3A228E5FB14F}" destId="{39EB868E-10EB-4873-A722-0404FEDCB537}" srcOrd="0" destOrd="0" parTransId="{5C37B0A1-0EE4-4B36-8980-8CDB2265F111}" sibTransId="{23CCADF0-88FD-4A0C-ACCF-7E5015742B44}"/>
    <dgm:cxn modelId="{7198A023-5636-4436-9EFC-24A9FFA4BD61}" srcId="{22B1878D-9304-4E0B-B5EB-3A228E5FB14F}" destId="{2C840FCD-5D3C-4805-9F49-81659622A423}" srcOrd="3" destOrd="0" parTransId="{DC77AF04-5907-4729-A304-9CA65DEDE489}" sibTransId="{897EF334-8ED1-41FB-9EAE-CCBFECE80CFB}"/>
    <dgm:cxn modelId="{6B85B872-C2EF-4D78-84A8-E42E0412AF67}" type="presOf" srcId="{F189D1EE-0C4D-48CB-8751-3E3E69EC63C3}" destId="{1C26F27D-AF76-4535-80CC-79A2A812AFD4}" srcOrd="0" destOrd="0" presId="urn:microsoft.com/office/officeart/2005/8/layout/vList2"/>
    <dgm:cxn modelId="{854BC757-B860-4684-A5E4-4196AC1696D9}" srcId="{22B1878D-9304-4E0B-B5EB-3A228E5FB14F}" destId="{F189D1EE-0C4D-48CB-8751-3E3E69EC63C3}" srcOrd="6" destOrd="0" parTransId="{D56F84FB-E0C8-4F15-B44B-6B052BF01AA3}" sibTransId="{89B7BA1E-D064-4F0B-AF24-2E349AC06296}"/>
    <dgm:cxn modelId="{9248BB80-611F-4871-9CA0-38468CFF43FC}" type="presOf" srcId="{469AFEB9-5C4D-4CE2-97AA-89508852DE40}" destId="{F56E4393-3645-4F8E-B2A7-32A79789A98E}" srcOrd="0" destOrd="0" presId="urn:microsoft.com/office/officeart/2005/8/layout/vList2"/>
    <dgm:cxn modelId="{DBFF6781-BAA1-49D3-BDDC-DCA740B09921}" type="presOf" srcId="{9B7BAAC7-3C01-4548-BBB2-DAB472A1969D}" destId="{D8E0B57C-B054-46F0-BFDB-FC65DC0B8AB9}" srcOrd="0" destOrd="0" presId="urn:microsoft.com/office/officeart/2005/8/layout/vList2"/>
    <dgm:cxn modelId="{F23095B0-05ED-4E1B-BAE8-E2476EF31FB8}" type="presOf" srcId="{B0FA2079-BB5A-42C4-BCAD-379B6D11A033}" destId="{FAC263F3-0376-41C1-9165-4EFE6EEDEFD2}" srcOrd="0" destOrd="0" presId="urn:microsoft.com/office/officeart/2005/8/layout/vList2"/>
    <dgm:cxn modelId="{4B4E20B6-0E45-4040-9B9F-44AAF3823A8B}" srcId="{22B1878D-9304-4E0B-B5EB-3A228E5FB14F}" destId="{B0FA2079-BB5A-42C4-BCAD-379B6D11A033}" srcOrd="4" destOrd="0" parTransId="{368E1145-8421-4D7D-A9CB-36137F401C91}" sibTransId="{9C59F64C-6BD9-4EF3-B7C7-A169BF0C393D}"/>
    <dgm:cxn modelId="{51FB84B9-CACE-413B-AA7B-1C1A1528CFF8}" srcId="{22B1878D-9304-4E0B-B5EB-3A228E5FB14F}" destId="{9B7BAAC7-3C01-4548-BBB2-DAB472A1969D}" srcOrd="1" destOrd="0" parTransId="{E93CA97A-23FC-40E5-AEA8-89F38CEA1C63}" sibTransId="{373F4FDA-C770-43BF-A172-0AA809180AFE}"/>
    <dgm:cxn modelId="{A4ED81BA-8B5B-4142-B3D6-7025FFFBA731}" type="presOf" srcId="{22B1878D-9304-4E0B-B5EB-3A228E5FB14F}" destId="{C0016121-518F-451B-B63C-049CCF974CA2}" srcOrd="0" destOrd="0" presId="urn:microsoft.com/office/officeart/2005/8/layout/vList2"/>
    <dgm:cxn modelId="{A122A1CA-8B6D-45F3-B281-1460A73A8F9F}" type="presOf" srcId="{F098CC7C-2484-439C-9C30-814728DCC24A}" destId="{F6443CAC-EAC0-4F56-9AB1-8F06B280941E}" srcOrd="0" destOrd="0" presId="urn:microsoft.com/office/officeart/2005/8/layout/vList2"/>
    <dgm:cxn modelId="{5ABDEDD6-E22F-4A78-B7AD-56BFBAD0A924}" type="presOf" srcId="{39EB868E-10EB-4873-A722-0404FEDCB537}" destId="{5D53FD9E-6722-4406-A6A7-F81DBD349907}" srcOrd="0" destOrd="0" presId="urn:microsoft.com/office/officeart/2005/8/layout/vList2"/>
    <dgm:cxn modelId="{35E151E9-8911-46A6-A210-93A300521E13}" type="presOf" srcId="{2C840FCD-5D3C-4805-9F49-81659622A423}" destId="{944255B0-6527-4B05-A79B-672A0E30039B}" srcOrd="0" destOrd="0" presId="urn:microsoft.com/office/officeart/2005/8/layout/vList2"/>
    <dgm:cxn modelId="{AA5A67F8-9D43-4E29-8AE3-7EB839210CA1}" srcId="{22B1878D-9304-4E0B-B5EB-3A228E5FB14F}" destId="{469AFEB9-5C4D-4CE2-97AA-89508852DE40}" srcOrd="5" destOrd="0" parTransId="{BE46057A-F40F-4C76-95F9-5AD71A7A591C}" sibTransId="{0AB0AEF1-36A5-45C9-B384-5C06D3652F18}"/>
    <dgm:cxn modelId="{F2D1CFC8-8969-4426-91E8-6B2A71E25041}" type="presParOf" srcId="{C0016121-518F-451B-B63C-049CCF974CA2}" destId="{5D53FD9E-6722-4406-A6A7-F81DBD349907}" srcOrd="0" destOrd="0" presId="urn:microsoft.com/office/officeart/2005/8/layout/vList2"/>
    <dgm:cxn modelId="{899C9947-39BA-4B2F-BFEF-33CC18E38AC3}" type="presParOf" srcId="{C0016121-518F-451B-B63C-049CCF974CA2}" destId="{A28C26EC-7EB2-42A3-B79A-7D20779B7F64}" srcOrd="1" destOrd="0" presId="urn:microsoft.com/office/officeart/2005/8/layout/vList2"/>
    <dgm:cxn modelId="{15FA5583-8E96-47C2-8B59-40D249B0CADF}" type="presParOf" srcId="{C0016121-518F-451B-B63C-049CCF974CA2}" destId="{D8E0B57C-B054-46F0-BFDB-FC65DC0B8AB9}" srcOrd="2" destOrd="0" presId="urn:microsoft.com/office/officeart/2005/8/layout/vList2"/>
    <dgm:cxn modelId="{11730B69-E41C-43D7-877D-F1CCFF59C80B}" type="presParOf" srcId="{C0016121-518F-451B-B63C-049CCF974CA2}" destId="{AA9B5129-4262-4596-AF9B-A67457E9172F}" srcOrd="3" destOrd="0" presId="urn:microsoft.com/office/officeart/2005/8/layout/vList2"/>
    <dgm:cxn modelId="{078C38A1-AE50-4772-A16D-65CDCFFD4C3E}" type="presParOf" srcId="{C0016121-518F-451B-B63C-049CCF974CA2}" destId="{F6443CAC-EAC0-4F56-9AB1-8F06B280941E}" srcOrd="4" destOrd="0" presId="urn:microsoft.com/office/officeart/2005/8/layout/vList2"/>
    <dgm:cxn modelId="{85875480-5BFA-407F-9747-90CE1BE472BD}" type="presParOf" srcId="{C0016121-518F-451B-B63C-049CCF974CA2}" destId="{9DA2C41A-4375-4C7E-98D0-171BC23039AB}" srcOrd="5" destOrd="0" presId="urn:microsoft.com/office/officeart/2005/8/layout/vList2"/>
    <dgm:cxn modelId="{AC182A32-C639-48E3-8C55-EFB5D0223979}" type="presParOf" srcId="{C0016121-518F-451B-B63C-049CCF974CA2}" destId="{944255B0-6527-4B05-A79B-672A0E30039B}" srcOrd="6" destOrd="0" presId="urn:microsoft.com/office/officeart/2005/8/layout/vList2"/>
    <dgm:cxn modelId="{A501271C-EE14-4765-AAC4-5C6968966A60}" type="presParOf" srcId="{C0016121-518F-451B-B63C-049CCF974CA2}" destId="{DCF01116-C043-4862-90E7-CCAC7451B6D5}" srcOrd="7" destOrd="0" presId="urn:microsoft.com/office/officeart/2005/8/layout/vList2"/>
    <dgm:cxn modelId="{4B85BC42-E5B7-4FD0-873B-F78A7A594425}" type="presParOf" srcId="{C0016121-518F-451B-B63C-049CCF974CA2}" destId="{FAC263F3-0376-41C1-9165-4EFE6EEDEFD2}" srcOrd="8" destOrd="0" presId="urn:microsoft.com/office/officeart/2005/8/layout/vList2"/>
    <dgm:cxn modelId="{AD983D9D-E498-4F02-A5E9-7DD5ED676A80}" type="presParOf" srcId="{C0016121-518F-451B-B63C-049CCF974CA2}" destId="{74229460-139C-441B-B823-9F58C97DC322}" srcOrd="9" destOrd="0" presId="urn:microsoft.com/office/officeart/2005/8/layout/vList2"/>
    <dgm:cxn modelId="{7BE33A75-2761-467B-859F-4E3F8EC0D023}" type="presParOf" srcId="{C0016121-518F-451B-B63C-049CCF974CA2}" destId="{F56E4393-3645-4F8E-B2A7-32A79789A98E}" srcOrd="10" destOrd="0" presId="urn:microsoft.com/office/officeart/2005/8/layout/vList2"/>
    <dgm:cxn modelId="{C44A940D-97B1-4853-BBFF-A824DE274C17}" type="presParOf" srcId="{C0016121-518F-451B-B63C-049CCF974CA2}" destId="{018B1C78-FDFE-461F-AD43-6FC258FE8577}" srcOrd="11" destOrd="0" presId="urn:microsoft.com/office/officeart/2005/8/layout/vList2"/>
    <dgm:cxn modelId="{A6A1623A-0AC1-43BA-8A0A-ED425D238E1D}" type="presParOf" srcId="{C0016121-518F-451B-B63C-049CCF974CA2}" destId="{1C26F27D-AF76-4535-80CC-79A2A812AFD4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B67608D0-45F4-4FDB-B44A-BFDCA7ED551C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9C8C122A-5585-44E2-B8B2-FE12CF542E1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COLLABORATIO</a:t>
          </a:r>
          <a:r>
            <a:rPr lang="en-US" b="1" dirty="0"/>
            <a:t>N </a:t>
          </a:r>
          <a:r>
            <a:rPr lang="en-US" b="1" u="sng" dirty="0"/>
            <a:t>HAS ALWAYS BEEN STRONG </a:t>
          </a:r>
          <a:r>
            <a:rPr lang="en-US" dirty="0"/>
            <a:t>AMONGST </a:t>
          </a:r>
          <a:r>
            <a:rPr lang="en-US" dirty="0" err="1"/>
            <a:t>cbhaS</a:t>
          </a:r>
          <a:endParaRPr lang="en-US" dirty="0"/>
        </a:p>
      </dgm:t>
    </dgm:pt>
    <dgm:pt modelId="{18D72818-9341-40F3-AD1C-7F4100137506}" type="parTrans" cxnId="{2D2D6B5D-D9A8-45E9-9C13-367D120C182D}">
      <dgm:prSet/>
      <dgm:spPr/>
      <dgm:t>
        <a:bodyPr/>
        <a:lstStyle/>
        <a:p>
          <a:endParaRPr lang="en-US"/>
        </a:p>
      </dgm:t>
    </dgm:pt>
    <dgm:pt modelId="{744416D9-ABBA-4482-82A7-2E16A886C7CD}" type="sibTrans" cxnId="{2D2D6B5D-D9A8-45E9-9C13-367D120C182D}">
      <dgm:prSet/>
      <dgm:spPr/>
      <dgm:t>
        <a:bodyPr/>
        <a:lstStyle/>
        <a:p>
          <a:endParaRPr lang="en-US"/>
        </a:p>
      </dgm:t>
    </dgm:pt>
    <dgm:pt modelId="{840D2DC3-3E9C-4845-82AC-C49677B553D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Appetite to ‘do more’</a:t>
          </a:r>
          <a:endParaRPr lang="en-US"/>
        </a:p>
      </dgm:t>
    </dgm:pt>
    <dgm:pt modelId="{9833AC0F-C099-4060-BF94-BD7E71E7701C}" type="parTrans" cxnId="{901397FA-62D5-478A-9147-533999D57D34}">
      <dgm:prSet/>
      <dgm:spPr/>
      <dgm:t>
        <a:bodyPr/>
        <a:lstStyle/>
        <a:p>
          <a:endParaRPr lang="en-US"/>
        </a:p>
      </dgm:t>
    </dgm:pt>
    <dgm:pt modelId="{9CD18F8B-FD54-4768-A386-8B43D0C5AEA6}" type="sibTrans" cxnId="{901397FA-62D5-478A-9147-533999D57D34}">
      <dgm:prSet/>
      <dgm:spPr/>
      <dgm:t>
        <a:bodyPr/>
        <a:lstStyle/>
        <a:p>
          <a:endParaRPr lang="en-US"/>
        </a:p>
      </dgm:t>
    </dgm:pt>
    <dgm:pt modelId="{D0EB1258-E786-4B35-97F4-0596AEB6EB7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GB"/>
            <a:t> we need to keep telling THE STORY! </a:t>
          </a:r>
          <a:endParaRPr lang="en-US"/>
        </a:p>
      </dgm:t>
    </dgm:pt>
    <dgm:pt modelId="{52302A72-C5C1-469A-AA9A-229A85481785}" type="parTrans" cxnId="{33C5FD45-EC8E-4DD7-9F76-A52B4A6F9AF4}">
      <dgm:prSet/>
      <dgm:spPr/>
      <dgm:t>
        <a:bodyPr/>
        <a:lstStyle/>
        <a:p>
          <a:endParaRPr lang="en-US"/>
        </a:p>
      </dgm:t>
    </dgm:pt>
    <dgm:pt modelId="{DD681680-07F3-4A74-8AEF-FCF30DB9AA22}" type="sibTrans" cxnId="{33C5FD45-EC8E-4DD7-9F76-A52B4A6F9AF4}">
      <dgm:prSet/>
      <dgm:spPr/>
      <dgm:t>
        <a:bodyPr/>
        <a:lstStyle/>
        <a:p>
          <a:endParaRPr lang="en-US"/>
        </a:p>
      </dgm:t>
    </dgm:pt>
    <dgm:pt modelId="{3B89F345-4E1D-4F37-A704-A2D3D155CF90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Our members are real about the challenges</a:t>
          </a:r>
        </a:p>
      </dgm:t>
    </dgm:pt>
    <dgm:pt modelId="{1C3DB323-36D5-423E-8966-32B23DA83E38}" type="parTrans" cxnId="{5BB703FC-4AFA-4C0A-80ED-2B2C9BAEB65F}">
      <dgm:prSet/>
      <dgm:spPr/>
      <dgm:t>
        <a:bodyPr/>
        <a:lstStyle/>
        <a:p>
          <a:endParaRPr lang="en-US"/>
        </a:p>
      </dgm:t>
    </dgm:pt>
    <dgm:pt modelId="{E87976A6-E082-4FBE-B361-236385D49492}" type="sibTrans" cxnId="{5BB703FC-4AFA-4C0A-80ED-2B2C9BAEB65F}">
      <dgm:prSet/>
      <dgm:spPr/>
      <dgm:t>
        <a:bodyPr/>
        <a:lstStyle/>
        <a:p>
          <a:endParaRPr lang="en-US"/>
        </a:p>
      </dgm:t>
    </dgm:pt>
    <dgm:pt modelId="{12121B4E-6224-453D-8E47-4260583B8E5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AS RSLs and trusted CAOs they are not going anywhere!</a:t>
          </a:r>
        </a:p>
      </dgm:t>
    </dgm:pt>
    <dgm:pt modelId="{C8433BBF-5C78-431C-B1B3-162FB078BAAD}" type="parTrans" cxnId="{913069C4-A4F0-4883-8BDE-CF0199A3B077}">
      <dgm:prSet/>
      <dgm:spPr/>
      <dgm:t>
        <a:bodyPr/>
        <a:lstStyle/>
        <a:p>
          <a:endParaRPr lang="en-US"/>
        </a:p>
      </dgm:t>
    </dgm:pt>
    <dgm:pt modelId="{60620935-E3C9-46C7-9777-B36025F0C688}" type="sibTrans" cxnId="{913069C4-A4F0-4883-8BDE-CF0199A3B077}">
      <dgm:prSet/>
      <dgm:spPr/>
      <dgm:t>
        <a:bodyPr/>
        <a:lstStyle/>
        <a:p>
          <a:endParaRPr lang="en-US"/>
        </a:p>
      </dgm:t>
    </dgm:pt>
    <dgm:pt modelId="{EB1A5499-9D1B-4773-B0C6-EC70FD0229AC}" type="pres">
      <dgm:prSet presAssocID="{B67608D0-45F4-4FDB-B44A-BFDCA7ED551C}" presName="root" presStyleCnt="0">
        <dgm:presLayoutVars>
          <dgm:dir/>
          <dgm:resizeHandles val="exact"/>
        </dgm:presLayoutVars>
      </dgm:prSet>
      <dgm:spPr/>
    </dgm:pt>
    <dgm:pt modelId="{58F924A7-C448-43D0-BD52-A0C4A483277B}" type="pres">
      <dgm:prSet presAssocID="{9C8C122A-5585-44E2-B8B2-FE12CF542E1F}" presName="compNode" presStyleCnt="0"/>
      <dgm:spPr/>
    </dgm:pt>
    <dgm:pt modelId="{87868E1F-4A6F-4663-B306-93877091C0DB}" type="pres">
      <dgm:prSet presAssocID="{9C8C122A-5585-44E2-B8B2-FE12CF542E1F}" presName="iconBgRect" presStyleLbl="bgShp" presStyleIdx="0" presStyleCnt="5"/>
      <dgm:spPr/>
    </dgm:pt>
    <dgm:pt modelId="{66915D16-CC5C-4B1F-8D8C-DBA3ADEA05E0}" type="pres">
      <dgm:prSet presAssocID="{9C8C122A-5585-44E2-B8B2-FE12CF542E1F}" presName="iconRect" presStyleLbl="node1" presStyleIdx="0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tical disc"/>
        </a:ext>
      </dgm:extLst>
    </dgm:pt>
    <dgm:pt modelId="{CA8D58A9-00E2-4C6E-B81A-7B73D27783FF}" type="pres">
      <dgm:prSet presAssocID="{9C8C122A-5585-44E2-B8B2-FE12CF542E1F}" presName="spaceRect" presStyleCnt="0"/>
      <dgm:spPr/>
    </dgm:pt>
    <dgm:pt modelId="{0932B3E4-858E-48DF-A84B-79B9419942AB}" type="pres">
      <dgm:prSet presAssocID="{9C8C122A-5585-44E2-B8B2-FE12CF542E1F}" presName="textRect" presStyleLbl="revTx" presStyleIdx="0" presStyleCnt="5">
        <dgm:presLayoutVars>
          <dgm:chMax val="1"/>
          <dgm:chPref val="1"/>
        </dgm:presLayoutVars>
      </dgm:prSet>
      <dgm:spPr/>
    </dgm:pt>
    <dgm:pt modelId="{72D38DC1-11D9-4A7C-8145-AC65407000AE}" type="pres">
      <dgm:prSet presAssocID="{744416D9-ABBA-4482-82A7-2E16A886C7CD}" presName="sibTrans" presStyleCnt="0"/>
      <dgm:spPr/>
    </dgm:pt>
    <dgm:pt modelId="{603518B4-65BF-4A7E-A071-8EA3F9607CEF}" type="pres">
      <dgm:prSet presAssocID="{840D2DC3-3E9C-4845-82AC-C49677B553D0}" presName="compNode" presStyleCnt="0"/>
      <dgm:spPr/>
    </dgm:pt>
    <dgm:pt modelId="{917A34D3-7D61-4D6B-ABA3-08CB223ED45A}" type="pres">
      <dgm:prSet presAssocID="{840D2DC3-3E9C-4845-82AC-C49677B553D0}" presName="iconBgRect" presStyleLbl="bgShp" presStyleIdx="1" presStyleCnt="5"/>
      <dgm:spPr/>
    </dgm:pt>
    <dgm:pt modelId="{9223A6CF-D53C-4FD2-BC47-A04C4DF0D84D}" type="pres">
      <dgm:prSet presAssocID="{840D2DC3-3E9C-4845-82AC-C49677B553D0}" presName="iconRect" presStyleLbl="node1" presStyleIdx="1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with solid fill"/>
        </a:ext>
      </dgm:extLst>
    </dgm:pt>
    <dgm:pt modelId="{8F876711-BECA-41CB-9618-EBA31D31071D}" type="pres">
      <dgm:prSet presAssocID="{840D2DC3-3E9C-4845-82AC-C49677B553D0}" presName="spaceRect" presStyleCnt="0"/>
      <dgm:spPr/>
    </dgm:pt>
    <dgm:pt modelId="{9443179C-D4F5-4F10-BD2D-E4DAEE65488E}" type="pres">
      <dgm:prSet presAssocID="{840D2DC3-3E9C-4845-82AC-C49677B553D0}" presName="textRect" presStyleLbl="revTx" presStyleIdx="1" presStyleCnt="5">
        <dgm:presLayoutVars>
          <dgm:chMax val="1"/>
          <dgm:chPref val="1"/>
        </dgm:presLayoutVars>
      </dgm:prSet>
      <dgm:spPr/>
    </dgm:pt>
    <dgm:pt modelId="{5123EA30-EED9-4C72-ACBF-339E2443FE12}" type="pres">
      <dgm:prSet presAssocID="{9CD18F8B-FD54-4768-A386-8B43D0C5AEA6}" presName="sibTrans" presStyleCnt="0"/>
      <dgm:spPr/>
    </dgm:pt>
    <dgm:pt modelId="{38BE3CE0-5127-470F-BF8B-42169E18739C}" type="pres">
      <dgm:prSet presAssocID="{D0EB1258-E786-4B35-97F4-0596AEB6EB72}" presName="compNode" presStyleCnt="0"/>
      <dgm:spPr/>
    </dgm:pt>
    <dgm:pt modelId="{61905983-82FD-4CDE-A8C6-9F8C5381EF49}" type="pres">
      <dgm:prSet presAssocID="{D0EB1258-E786-4B35-97F4-0596AEB6EB72}" presName="iconBgRect" presStyleLbl="bgShp" presStyleIdx="2" presStyleCnt="5"/>
      <dgm:spPr/>
    </dgm:pt>
    <dgm:pt modelId="{39EA4CB9-F472-4E4E-8716-210C6BDB6ADA}" type="pres">
      <dgm:prSet presAssocID="{D0EB1258-E786-4B35-97F4-0596AEB6EB72}" presName="iconRect" presStyleLbl="node1" presStyleIdx="2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rketing"/>
        </a:ext>
      </dgm:extLst>
    </dgm:pt>
    <dgm:pt modelId="{6C4C2253-6987-4D02-BB2E-61E7EA415A44}" type="pres">
      <dgm:prSet presAssocID="{D0EB1258-E786-4B35-97F4-0596AEB6EB72}" presName="spaceRect" presStyleCnt="0"/>
      <dgm:spPr/>
    </dgm:pt>
    <dgm:pt modelId="{E14BC85F-7738-4186-807C-81AA4E8079E2}" type="pres">
      <dgm:prSet presAssocID="{D0EB1258-E786-4B35-97F4-0596AEB6EB72}" presName="textRect" presStyleLbl="revTx" presStyleIdx="2" presStyleCnt="5">
        <dgm:presLayoutVars>
          <dgm:chMax val="1"/>
          <dgm:chPref val="1"/>
        </dgm:presLayoutVars>
      </dgm:prSet>
      <dgm:spPr/>
    </dgm:pt>
    <dgm:pt modelId="{6AACF3E6-CAD0-4703-9A25-901431862FF1}" type="pres">
      <dgm:prSet presAssocID="{DD681680-07F3-4A74-8AEF-FCF30DB9AA22}" presName="sibTrans" presStyleCnt="0"/>
      <dgm:spPr/>
    </dgm:pt>
    <dgm:pt modelId="{40D498A4-BFC8-493F-BD26-53094F6F1120}" type="pres">
      <dgm:prSet presAssocID="{3B89F345-4E1D-4F37-A704-A2D3D155CF90}" presName="compNode" presStyleCnt="0"/>
      <dgm:spPr/>
    </dgm:pt>
    <dgm:pt modelId="{4FA52F1E-749A-42C4-AD3A-06E51A570D05}" type="pres">
      <dgm:prSet presAssocID="{3B89F345-4E1D-4F37-A704-A2D3D155CF90}" presName="iconBgRect" presStyleLbl="bgShp" presStyleIdx="3" presStyleCnt="5"/>
      <dgm:spPr/>
    </dgm:pt>
    <dgm:pt modelId="{C36CBBA4-30A8-4B0C-8A55-A9FB2E5A11F5}" type="pres">
      <dgm:prSet presAssocID="{3B89F345-4E1D-4F37-A704-A2D3D155CF90}" presName="iconRect" presStyleLbl="node1" presStyleIdx="3" presStyleCnt="5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C1525252-6E53-4AB0-96DE-6001E0020730}" type="pres">
      <dgm:prSet presAssocID="{3B89F345-4E1D-4F37-A704-A2D3D155CF90}" presName="spaceRect" presStyleCnt="0"/>
      <dgm:spPr/>
    </dgm:pt>
    <dgm:pt modelId="{3045C658-0312-48F0-82EC-E4AE3E5EFCCB}" type="pres">
      <dgm:prSet presAssocID="{3B89F345-4E1D-4F37-A704-A2D3D155CF90}" presName="textRect" presStyleLbl="revTx" presStyleIdx="3" presStyleCnt="5">
        <dgm:presLayoutVars>
          <dgm:chMax val="1"/>
          <dgm:chPref val="1"/>
        </dgm:presLayoutVars>
      </dgm:prSet>
      <dgm:spPr/>
    </dgm:pt>
    <dgm:pt modelId="{F47247E9-18BC-45B5-9B04-ADC13E539366}" type="pres">
      <dgm:prSet presAssocID="{E87976A6-E082-4FBE-B361-236385D49492}" presName="sibTrans" presStyleCnt="0"/>
      <dgm:spPr/>
    </dgm:pt>
    <dgm:pt modelId="{921FD044-9100-49F6-825A-BD8D73E87CAF}" type="pres">
      <dgm:prSet presAssocID="{12121B4E-6224-453D-8E47-4260583B8E54}" presName="compNode" presStyleCnt="0"/>
      <dgm:spPr/>
    </dgm:pt>
    <dgm:pt modelId="{1230E1DD-67D9-4C2A-B307-1F17BF5CA91D}" type="pres">
      <dgm:prSet presAssocID="{12121B4E-6224-453D-8E47-4260583B8E54}" presName="iconBgRect" presStyleLbl="bgShp" presStyleIdx="4" presStyleCnt="5"/>
      <dgm:spPr/>
    </dgm:pt>
    <dgm:pt modelId="{5C6AC805-DBC7-446A-B824-587928590605}" type="pres">
      <dgm:prSet presAssocID="{12121B4E-6224-453D-8E47-4260583B8E54}" presName="iconRect" presStyleLbl="node1" presStyleIdx="4" presStyleCnt="5"/>
      <dgm:spPr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nchor with solid fill"/>
        </a:ext>
      </dgm:extLst>
    </dgm:pt>
    <dgm:pt modelId="{1D3EF201-549A-41F6-916E-AB47B252E621}" type="pres">
      <dgm:prSet presAssocID="{12121B4E-6224-453D-8E47-4260583B8E54}" presName="spaceRect" presStyleCnt="0"/>
      <dgm:spPr/>
    </dgm:pt>
    <dgm:pt modelId="{96112EB0-6FFF-4CDD-A7BD-3FBADA31DE0C}" type="pres">
      <dgm:prSet presAssocID="{12121B4E-6224-453D-8E47-4260583B8E54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D237EE24-CEB9-4C3F-B382-9ADDA7E23319}" type="presOf" srcId="{D0EB1258-E786-4B35-97F4-0596AEB6EB72}" destId="{E14BC85F-7738-4186-807C-81AA4E8079E2}" srcOrd="0" destOrd="0" presId="urn:microsoft.com/office/officeart/2018/5/layout/IconCircleLabelList"/>
    <dgm:cxn modelId="{73CB5D3B-EEA3-47EB-82A7-AC1E9575C904}" type="presOf" srcId="{3B89F345-4E1D-4F37-A704-A2D3D155CF90}" destId="{3045C658-0312-48F0-82EC-E4AE3E5EFCCB}" srcOrd="0" destOrd="0" presId="urn:microsoft.com/office/officeart/2018/5/layout/IconCircleLabelList"/>
    <dgm:cxn modelId="{4EC4D35B-5B5C-49C1-A1E8-FF8014273263}" type="presOf" srcId="{9C8C122A-5585-44E2-B8B2-FE12CF542E1F}" destId="{0932B3E4-858E-48DF-A84B-79B9419942AB}" srcOrd="0" destOrd="0" presId="urn:microsoft.com/office/officeart/2018/5/layout/IconCircleLabelList"/>
    <dgm:cxn modelId="{2D2D6B5D-D9A8-45E9-9C13-367D120C182D}" srcId="{B67608D0-45F4-4FDB-B44A-BFDCA7ED551C}" destId="{9C8C122A-5585-44E2-B8B2-FE12CF542E1F}" srcOrd="0" destOrd="0" parTransId="{18D72818-9341-40F3-AD1C-7F4100137506}" sibTransId="{744416D9-ABBA-4482-82A7-2E16A886C7CD}"/>
    <dgm:cxn modelId="{33C5FD45-EC8E-4DD7-9F76-A52B4A6F9AF4}" srcId="{B67608D0-45F4-4FDB-B44A-BFDCA7ED551C}" destId="{D0EB1258-E786-4B35-97F4-0596AEB6EB72}" srcOrd="2" destOrd="0" parTransId="{52302A72-C5C1-469A-AA9A-229A85481785}" sibTransId="{DD681680-07F3-4A74-8AEF-FCF30DB9AA22}"/>
    <dgm:cxn modelId="{451CEB74-C436-40B1-9147-CD15AA6E06D9}" type="presOf" srcId="{B67608D0-45F4-4FDB-B44A-BFDCA7ED551C}" destId="{EB1A5499-9D1B-4773-B0C6-EC70FD0229AC}" srcOrd="0" destOrd="0" presId="urn:microsoft.com/office/officeart/2018/5/layout/IconCircleLabelList"/>
    <dgm:cxn modelId="{B3BFBB9A-BF87-4ED6-A02B-FE7746180ACD}" type="presOf" srcId="{840D2DC3-3E9C-4845-82AC-C49677B553D0}" destId="{9443179C-D4F5-4F10-BD2D-E4DAEE65488E}" srcOrd="0" destOrd="0" presId="urn:microsoft.com/office/officeart/2018/5/layout/IconCircleLabelList"/>
    <dgm:cxn modelId="{BD6873A6-4489-40BE-9D47-E5A922AA3BE1}" type="presOf" srcId="{12121B4E-6224-453D-8E47-4260583B8E54}" destId="{96112EB0-6FFF-4CDD-A7BD-3FBADA31DE0C}" srcOrd="0" destOrd="0" presId="urn:microsoft.com/office/officeart/2018/5/layout/IconCircleLabelList"/>
    <dgm:cxn modelId="{913069C4-A4F0-4883-8BDE-CF0199A3B077}" srcId="{B67608D0-45F4-4FDB-B44A-BFDCA7ED551C}" destId="{12121B4E-6224-453D-8E47-4260583B8E54}" srcOrd="4" destOrd="0" parTransId="{C8433BBF-5C78-431C-B1B3-162FB078BAAD}" sibTransId="{60620935-E3C9-46C7-9777-B36025F0C688}"/>
    <dgm:cxn modelId="{901397FA-62D5-478A-9147-533999D57D34}" srcId="{B67608D0-45F4-4FDB-B44A-BFDCA7ED551C}" destId="{840D2DC3-3E9C-4845-82AC-C49677B553D0}" srcOrd="1" destOrd="0" parTransId="{9833AC0F-C099-4060-BF94-BD7E71E7701C}" sibTransId="{9CD18F8B-FD54-4768-A386-8B43D0C5AEA6}"/>
    <dgm:cxn modelId="{5BB703FC-4AFA-4C0A-80ED-2B2C9BAEB65F}" srcId="{B67608D0-45F4-4FDB-B44A-BFDCA7ED551C}" destId="{3B89F345-4E1D-4F37-A704-A2D3D155CF90}" srcOrd="3" destOrd="0" parTransId="{1C3DB323-36D5-423E-8966-32B23DA83E38}" sibTransId="{E87976A6-E082-4FBE-B361-236385D49492}"/>
    <dgm:cxn modelId="{0FA663F0-6F07-4FAE-8813-F57ABFE51D1C}" type="presParOf" srcId="{EB1A5499-9D1B-4773-B0C6-EC70FD0229AC}" destId="{58F924A7-C448-43D0-BD52-A0C4A483277B}" srcOrd="0" destOrd="0" presId="urn:microsoft.com/office/officeart/2018/5/layout/IconCircleLabelList"/>
    <dgm:cxn modelId="{15464715-8432-401A-8BA2-BC40A1F7D573}" type="presParOf" srcId="{58F924A7-C448-43D0-BD52-A0C4A483277B}" destId="{87868E1F-4A6F-4663-B306-93877091C0DB}" srcOrd="0" destOrd="0" presId="urn:microsoft.com/office/officeart/2018/5/layout/IconCircleLabelList"/>
    <dgm:cxn modelId="{9FDE0C39-0B28-4B93-A680-B30290BB8A32}" type="presParOf" srcId="{58F924A7-C448-43D0-BD52-A0C4A483277B}" destId="{66915D16-CC5C-4B1F-8D8C-DBA3ADEA05E0}" srcOrd="1" destOrd="0" presId="urn:microsoft.com/office/officeart/2018/5/layout/IconCircleLabelList"/>
    <dgm:cxn modelId="{60650641-025C-4B80-A3FB-78316276D87B}" type="presParOf" srcId="{58F924A7-C448-43D0-BD52-A0C4A483277B}" destId="{CA8D58A9-00E2-4C6E-B81A-7B73D27783FF}" srcOrd="2" destOrd="0" presId="urn:microsoft.com/office/officeart/2018/5/layout/IconCircleLabelList"/>
    <dgm:cxn modelId="{7E8F74F7-D72B-40C3-8733-3D74C95A5259}" type="presParOf" srcId="{58F924A7-C448-43D0-BD52-A0C4A483277B}" destId="{0932B3E4-858E-48DF-A84B-79B9419942AB}" srcOrd="3" destOrd="0" presId="urn:microsoft.com/office/officeart/2018/5/layout/IconCircleLabelList"/>
    <dgm:cxn modelId="{281C88B1-8EBB-4187-98FD-FDFC93D2B2C5}" type="presParOf" srcId="{EB1A5499-9D1B-4773-B0C6-EC70FD0229AC}" destId="{72D38DC1-11D9-4A7C-8145-AC65407000AE}" srcOrd="1" destOrd="0" presId="urn:microsoft.com/office/officeart/2018/5/layout/IconCircleLabelList"/>
    <dgm:cxn modelId="{C5825DCE-DF99-4532-9AF5-3B4B4089E890}" type="presParOf" srcId="{EB1A5499-9D1B-4773-B0C6-EC70FD0229AC}" destId="{603518B4-65BF-4A7E-A071-8EA3F9607CEF}" srcOrd="2" destOrd="0" presId="urn:microsoft.com/office/officeart/2018/5/layout/IconCircleLabelList"/>
    <dgm:cxn modelId="{E5DFCA7D-1E55-46F4-8A6D-3680D49B922B}" type="presParOf" srcId="{603518B4-65BF-4A7E-A071-8EA3F9607CEF}" destId="{917A34D3-7D61-4D6B-ABA3-08CB223ED45A}" srcOrd="0" destOrd="0" presId="urn:microsoft.com/office/officeart/2018/5/layout/IconCircleLabelList"/>
    <dgm:cxn modelId="{2748F443-D4D6-4CA6-B615-12940EA81952}" type="presParOf" srcId="{603518B4-65BF-4A7E-A071-8EA3F9607CEF}" destId="{9223A6CF-D53C-4FD2-BC47-A04C4DF0D84D}" srcOrd="1" destOrd="0" presId="urn:microsoft.com/office/officeart/2018/5/layout/IconCircleLabelList"/>
    <dgm:cxn modelId="{08AD409E-CF0C-4C84-BC83-6726B1C1CA74}" type="presParOf" srcId="{603518B4-65BF-4A7E-A071-8EA3F9607CEF}" destId="{8F876711-BECA-41CB-9618-EBA31D31071D}" srcOrd="2" destOrd="0" presId="urn:microsoft.com/office/officeart/2018/5/layout/IconCircleLabelList"/>
    <dgm:cxn modelId="{259B105B-383C-4DBE-9FF6-26F7344B1926}" type="presParOf" srcId="{603518B4-65BF-4A7E-A071-8EA3F9607CEF}" destId="{9443179C-D4F5-4F10-BD2D-E4DAEE65488E}" srcOrd="3" destOrd="0" presId="urn:microsoft.com/office/officeart/2018/5/layout/IconCircleLabelList"/>
    <dgm:cxn modelId="{0B9C6970-9164-4739-8219-B9A9B52F2D50}" type="presParOf" srcId="{EB1A5499-9D1B-4773-B0C6-EC70FD0229AC}" destId="{5123EA30-EED9-4C72-ACBF-339E2443FE12}" srcOrd="3" destOrd="0" presId="urn:microsoft.com/office/officeart/2018/5/layout/IconCircleLabelList"/>
    <dgm:cxn modelId="{422B8A90-FF42-44FF-92F7-00CE22934B8F}" type="presParOf" srcId="{EB1A5499-9D1B-4773-B0C6-EC70FD0229AC}" destId="{38BE3CE0-5127-470F-BF8B-42169E18739C}" srcOrd="4" destOrd="0" presId="urn:microsoft.com/office/officeart/2018/5/layout/IconCircleLabelList"/>
    <dgm:cxn modelId="{02FBC275-7F78-4F00-BC7D-0783F095621A}" type="presParOf" srcId="{38BE3CE0-5127-470F-BF8B-42169E18739C}" destId="{61905983-82FD-4CDE-A8C6-9F8C5381EF49}" srcOrd="0" destOrd="0" presId="urn:microsoft.com/office/officeart/2018/5/layout/IconCircleLabelList"/>
    <dgm:cxn modelId="{6E567832-74D0-43FB-863B-6DDB2DE202B1}" type="presParOf" srcId="{38BE3CE0-5127-470F-BF8B-42169E18739C}" destId="{39EA4CB9-F472-4E4E-8716-210C6BDB6ADA}" srcOrd="1" destOrd="0" presId="urn:microsoft.com/office/officeart/2018/5/layout/IconCircleLabelList"/>
    <dgm:cxn modelId="{6F1C62E3-C546-422A-B710-29638C5A9884}" type="presParOf" srcId="{38BE3CE0-5127-470F-BF8B-42169E18739C}" destId="{6C4C2253-6987-4D02-BB2E-61E7EA415A44}" srcOrd="2" destOrd="0" presId="urn:microsoft.com/office/officeart/2018/5/layout/IconCircleLabelList"/>
    <dgm:cxn modelId="{48F5477E-B157-40DC-823F-3ED3156DF9AB}" type="presParOf" srcId="{38BE3CE0-5127-470F-BF8B-42169E18739C}" destId="{E14BC85F-7738-4186-807C-81AA4E8079E2}" srcOrd="3" destOrd="0" presId="urn:microsoft.com/office/officeart/2018/5/layout/IconCircleLabelList"/>
    <dgm:cxn modelId="{4D6D3F4E-7C55-4964-88E8-42E48DA59620}" type="presParOf" srcId="{EB1A5499-9D1B-4773-B0C6-EC70FD0229AC}" destId="{6AACF3E6-CAD0-4703-9A25-901431862FF1}" srcOrd="5" destOrd="0" presId="urn:microsoft.com/office/officeart/2018/5/layout/IconCircleLabelList"/>
    <dgm:cxn modelId="{45E91F04-0155-49F0-9A55-27BBEB439AB8}" type="presParOf" srcId="{EB1A5499-9D1B-4773-B0C6-EC70FD0229AC}" destId="{40D498A4-BFC8-493F-BD26-53094F6F1120}" srcOrd="6" destOrd="0" presId="urn:microsoft.com/office/officeart/2018/5/layout/IconCircleLabelList"/>
    <dgm:cxn modelId="{2CBB81DB-B80E-413F-BD93-3A174047BC1A}" type="presParOf" srcId="{40D498A4-BFC8-493F-BD26-53094F6F1120}" destId="{4FA52F1E-749A-42C4-AD3A-06E51A570D05}" srcOrd="0" destOrd="0" presId="urn:microsoft.com/office/officeart/2018/5/layout/IconCircleLabelList"/>
    <dgm:cxn modelId="{38616370-78B3-4845-8549-D783BA8E343B}" type="presParOf" srcId="{40D498A4-BFC8-493F-BD26-53094F6F1120}" destId="{C36CBBA4-30A8-4B0C-8A55-A9FB2E5A11F5}" srcOrd="1" destOrd="0" presId="urn:microsoft.com/office/officeart/2018/5/layout/IconCircleLabelList"/>
    <dgm:cxn modelId="{1734B2A3-D164-427D-ADA5-CB638AAC99AA}" type="presParOf" srcId="{40D498A4-BFC8-493F-BD26-53094F6F1120}" destId="{C1525252-6E53-4AB0-96DE-6001E0020730}" srcOrd="2" destOrd="0" presId="urn:microsoft.com/office/officeart/2018/5/layout/IconCircleLabelList"/>
    <dgm:cxn modelId="{F037167F-A68B-418B-B553-5DF33571EC46}" type="presParOf" srcId="{40D498A4-BFC8-493F-BD26-53094F6F1120}" destId="{3045C658-0312-48F0-82EC-E4AE3E5EFCCB}" srcOrd="3" destOrd="0" presId="urn:microsoft.com/office/officeart/2018/5/layout/IconCircleLabelList"/>
    <dgm:cxn modelId="{866AE1A7-9ADD-450A-ACB9-68A2D65F8570}" type="presParOf" srcId="{EB1A5499-9D1B-4773-B0C6-EC70FD0229AC}" destId="{F47247E9-18BC-45B5-9B04-ADC13E539366}" srcOrd="7" destOrd="0" presId="urn:microsoft.com/office/officeart/2018/5/layout/IconCircleLabelList"/>
    <dgm:cxn modelId="{C651BB2F-308D-48AD-AC94-46239869B59A}" type="presParOf" srcId="{EB1A5499-9D1B-4773-B0C6-EC70FD0229AC}" destId="{921FD044-9100-49F6-825A-BD8D73E87CAF}" srcOrd="8" destOrd="0" presId="urn:microsoft.com/office/officeart/2018/5/layout/IconCircleLabelList"/>
    <dgm:cxn modelId="{CCDD85D0-DD53-4DD5-88D1-445262285188}" type="presParOf" srcId="{921FD044-9100-49F6-825A-BD8D73E87CAF}" destId="{1230E1DD-67D9-4C2A-B307-1F17BF5CA91D}" srcOrd="0" destOrd="0" presId="urn:microsoft.com/office/officeart/2018/5/layout/IconCircleLabelList"/>
    <dgm:cxn modelId="{E76FF216-8729-4FA3-807A-B9C12F8A0221}" type="presParOf" srcId="{921FD044-9100-49F6-825A-BD8D73E87CAF}" destId="{5C6AC805-DBC7-446A-B824-587928590605}" srcOrd="1" destOrd="0" presId="urn:microsoft.com/office/officeart/2018/5/layout/IconCircleLabelList"/>
    <dgm:cxn modelId="{4712FCC4-CA2E-4CD5-814E-316D9DE04E94}" type="presParOf" srcId="{921FD044-9100-49F6-825A-BD8D73E87CAF}" destId="{1D3EF201-549A-41F6-916E-AB47B252E621}" srcOrd="2" destOrd="0" presId="urn:microsoft.com/office/officeart/2018/5/layout/IconCircleLabelList"/>
    <dgm:cxn modelId="{CC0FBECA-7636-4DAF-8E18-2AC0DF38F9AA}" type="presParOf" srcId="{921FD044-9100-49F6-825A-BD8D73E87CAF}" destId="{96112EB0-6FFF-4CDD-A7BD-3FBADA31DE0C}" srcOrd="3" destOrd="0" presId="urn:microsoft.com/office/officeart/2018/5/layout/IconCircleLabelList"/>
  </dgm:cxnLst>
  <dgm:bg>
    <a:gradFill>
      <a:gsLst>
        <a:gs pos="0">
          <a:schemeClr val="accent1">
            <a:lumMod val="5000"/>
            <a:lumOff val="95000"/>
          </a:schemeClr>
        </a:gs>
        <a:gs pos="74000">
          <a:schemeClr val="accent1">
            <a:lumMod val="45000"/>
            <a:lumOff val="55000"/>
          </a:schemeClr>
        </a:gs>
        <a:gs pos="83000">
          <a:schemeClr val="accent1">
            <a:lumMod val="45000"/>
            <a:lumOff val="55000"/>
          </a:schemeClr>
        </a:gs>
        <a:gs pos="100000">
          <a:schemeClr val="accent1">
            <a:lumMod val="30000"/>
            <a:lumOff val="70000"/>
          </a:schemeClr>
        </a:gs>
      </a:gsLst>
      <a:lin ang="5400000" scaled="1"/>
    </a:gra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FBEE32-9864-4EB9-96B2-6FED67542887}">
      <dsp:nvSpPr>
        <dsp:cNvPr id="0" name=""/>
        <dsp:cNvSpPr/>
      </dsp:nvSpPr>
      <dsp:spPr>
        <a:xfrm>
          <a:off x="0" y="1929"/>
          <a:ext cx="4040188" cy="394742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COLLABORATION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 BETWEEN 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CBHAs</a:t>
          </a:r>
        </a:p>
      </dsp:txBody>
      <dsp:txXfrm>
        <a:off x="115616" y="117545"/>
        <a:ext cx="3808956" cy="37161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28C51-50D5-45E1-B39F-850F15A987A4}">
      <dsp:nvSpPr>
        <dsp:cNvPr id="0" name=""/>
        <dsp:cNvSpPr/>
      </dsp:nvSpPr>
      <dsp:spPr>
        <a:xfrm>
          <a:off x="0" y="13881"/>
          <a:ext cx="8229600" cy="8189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/>
            <a:t>Background</a:t>
          </a:r>
          <a:endParaRPr lang="en-US" sz="3500" kern="1200"/>
        </a:p>
      </dsp:txBody>
      <dsp:txXfrm>
        <a:off x="39980" y="53861"/>
        <a:ext cx="8149640" cy="739039"/>
      </dsp:txXfrm>
    </dsp:sp>
    <dsp:sp modelId="{47376BA7-D266-4B30-8C3E-A76CBDC1427E}">
      <dsp:nvSpPr>
        <dsp:cNvPr id="0" name=""/>
        <dsp:cNvSpPr/>
      </dsp:nvSpPr>
      <dsp:spPr>
        <a:xfrm>
          <a:off x="0" y="933681"/>
          <a:ext cx="8229600" cy="8189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/>
            <a:t>The research project</a:t>
          </a:r>
          <a:endParaRPr lang="en-US" sz="3500" kern="1200"/>
        </a:p>
      </dsp:txBody>
      <dsp:txXfrm>
        <a:off x="39980" y="973661"/>
        <a:ext cx="8149640" cy="739039"/>
      </dsp:txXfrm>
    </dsp:sp>
    <dsp:sp modelId="{790BB9EB-6271-4B70-833B-C18A91F60516}">
      <dsp:nvSpPr>
        <dsp:cNvPr id="0" name=""/>
        <dsp:cNvSpPr/>
      </dsp:nvSpPr>
      <dsp:spPr>
        <a:xfrm>
          <a:off x="0" y="1853481"/>
          <a:ext cx="8229600" cy="8189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 dirty="0"/>
            <a:t>Key findings</a:t>
          </a:r>
          <a:endParaRPr lang="en-US" sz="3500" kern="1200" dirty="0"/>
        </a:p>
      </dsp:txBody>
      <dsp:txXfrm>
        <a:off x="39980" y="1893461"/>
        <a:ext cx="8149640" cy="739039"/>
      </dsp:txXfrm>
    </dsp:sp>
    <dsp:sp modelId="{12C1BE0B-69D4-4519-A122-2F12FAFFC1C3}">
      <dsp:nvSpPr>
        <dsp:cNvPr id="0" name=""/>
        <dsp:cNvSpPr/>
      </dsp:nvSpPr>
      <dsp:spPr>
        <a:xfrm>
          <a:off x="0" y="2773281"/>
          <a:ext cx="8229600" cy="8189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/>
            <a:t>Reflections</a:t>
          </a:r>
          <a:endParaRPr lang="en-US" sz="3500" kern="1200"/>
        </a:p>
      </dsp:txBody>
      <dsp:txXfrm>
        <a:off x="39980" y="2813261"/>
        <a:ext cx="8149640" cy="739039"/>
      </dsp:txXfrm>
    </dsp:sp>
    <dsp:sp modelId="{E9E8236A-A812-4A73-B25B-BE0430851192}">
      <dsp:nvSpPr>
        <dsp:cNvPr id="0" name=""/>
        <dsp:cNvSpPr/>
      </dsp:nvSpPr>
      <dsp:spPr>
        <a:xfrm>
          <a:off x="0" y="3693081"/>
          <a:ext cx="8229600" cy="818999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500" kern="1200"/>
            <a:t>Next steps</a:t>
          </a:r>
          <a:endParaRPr lang="en-US" sz="3500" kern="1200"/>
        </a:p>
      </dsp:txBody>
      <dsp:txXfrm>
        <a:off x="39980" y="3733061"/>
        <a:ext cx="8149640" cy="73903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EAD05-E334-4DC1-A57D-0A10575F4629}">
      <dsp:nvSpPr>
        <dsp:cNvPr id="0" name=""/>
        <dsp:cNvSpPr/>
      </dsp:nvSpPr>
      <dsp:spPr>
        <a:xfrm rot="5400000">
          <a:off x="-394488" y="395342"/>
          <a:ext cx="2404417" cy="161544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2026</a:t>
          </a:r>
        </a:p>
      </dsp:txBody>
      <dsp:txXfrm rot="-5400000">
        <a:off x="1" y="808573"/>
        <a:ext cx="1615440" cy="788977"/>
      </dsp:txXfrm>
    </dsp:sp>
    <dsp:sp modelId="{F9C54932-A4F7-4DDC-9C59-69A4A20297A1}">
      <dsp:nvSpPr>
        <dsp:cNvPr id="0" name=""/>
        <dsp:cNvSpPr/>
      </dsp:nvSpPr>
      <dsp:spPr>
        <a:xfrm rot="5400000">
          <a:off x="2028671" y="-412377"/>
          <a:ext cx="1596697" cy="24231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MARCH </a:t>
          </a:r>
        </a:p>
      </dsp:txBody>
      <dsp:txXfrm rot="-5400000">
        <a:off x="1615440" y="78798"/>
        <a:ext cx="2345216" cy="1440809"/>
      </dsp:txXfrm>
    </dsp:sp>
    <dsp:sp modelId="{3DAC2FAA-41F6-4A2B-87CD-ED7DC91270B2}">
      <dsp:nvSpPr>
        <dsp:cNvPr id="0" name=""/>
        <dsp:cNvSpPr/>
      </dsp:nvSpPr>
      <dsp:spPr>
        <a:xfrm rot="5400000">
          <a:off x="-394488" y="2515180"/>
          <a:ext cx="2404417" cy="1615440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900" kern="1200" dirty="0"/>
            <a:t>AUGUST</a:t>
          </a:r>
        </a:p>
      </dsp:txBody>
      <dsp:txXfrm rot="-5400000">
        <a:off x="1" y="2928411"/>
        <a:ext cx="1615440" cy="788977"/>
      </dsp:txXfrm>
    </dsp:sp>
    <dsp:sp modelId="{63A21170-6483-4860-ACE9-1E5B6108E975}">
      <dsp:nvSpPr>
        <dsp:cNvPr id="0" name=""/>
        <dsp:cNvSpPr/>
      </dsp:nvSpPr>
      <dsp:spPr>
        <a:xfrm rot="5400000">
          <a:off x="2028671" y="1707460"/>
          <a:ext cx="1596697" cy="24231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3495" rIns="23495" bIns="23495" numCol="1" spcCol="1270" anchor="ctr" anchorCtr="0">
          <a:noAutofit/>
        </a:bodyPr>
        <a:lstStyle/>
        <a:p>
          <a:pPr marL="285750" lvl="1" indent="-285750" algn="l" defTabSz="1644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700" kern="1200" dirty="0"/>
            <a:t>2026</a:t>
          </a:r>
        </a:p>
      </dsp:txBody>
      <dsp:txXfrm rot="-5400000">
        <a:off x="1615440" y="2198635"/>
        <a:ext cx="2345216" cy="144080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18433A-DD83-41D4-A70F-C0E27D9C595E}">
      <dsp:nvSpPr>
        <dsp:cNvPr id="0" name=""/>
        <dsp:cNvSpPr/>
      </dsp:nvSpPr>
      <dsp:spPr>
        <a:xfrm>
          <a:off x="0" y="495"/>
          <a:ext cx="8229600" cy="8936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Different approaches to collaboration</a:t>
          </a:r>
        </a:p>
      </dsp:txBody>
      <dsp:txXfrm>
        <a:off x="43623" y="44118"/>
        <a:ext cx="8142354" cy="806385"/>
      </dsp:txXfrm>
    </dsp:sp>
    <dsp:sp modelId="{0D3E663A-C9FD-4C84-9C80-7A81863948F9}">
      <dsp:nvSpPr>
        <dsp:cNvPr id="0" name=""/>
        <dsp:cNvSpPr/>
      </dsp:nvSpPr>
      <dsp:spPr>
        <a:xfrm>
          <a:off x="0" y="908330"/>
          <a:ext cx="8229600" cy="8936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Types of collaborative activities</a:t>
          </a:r>
        </a:p>
      </dsp:txBody>
      <dsp:txXfrm>
        <a:off x="43623" y="951953"/>
        <a:ext cx="8142354" cy="806385"/>
      </dsp:txXfrm>
    </dsp:sp>
    <dsp:sp modelId="{6ABBB17F-0B02-4647-8D53-BB65F0B51D5A}">
      <dsp:nvSpPr>
        <dsp:cNvPr id="0" name=""/>
        <dsp:cNvSpPr/>
      </dsp:nvSpPr>
      <dsp:spPr>
        <a:xfrm>
          <a:off x="0" y="1816165"/>
          <a:ext cx="8229600" cy="8936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800" kern="1200" dirty="0"/>
        </a:p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Key drivers for collaboration</a:t>
          </a:r>
        </a:p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800" kern="1200" dirty="0"/>
        </a:p>
      </dsp:txBody>
      <dsp:txXfrm>
        <a:off x="43623" y="1859788"/>
        <a:ext cx="8142354" cy="806385"/>
      </dsp:txXfrm>
    </dsp:sp>
    <dsp:sp modelId="{BACAF489-FA8B-4FEC-95DC-12EFD0EF3A0C}">
      <dsp:nvSpPr>
        <dsp:cNvPr id="0" name=""/>
        <dsp:cNvSpPr/>
      </dsp:nvSpPr>
      <dsp:spPr>
        <a:xfrm>
          <a:off x="0" y="2692443"/>
          <a:ext cx="8229600" cy="8936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 Benefits/challenges</a:t>
          </a:r>
          <a:endParaRPr lang="en-US" sz="2800" kern="1200" dirty="0"/>
        </a:p>
      </dsp:txBody>
      <dsp:txXfrm>
        <a:off x="43623" y="2736066"/>
        <a:ext cx="8142354" cy="806385"/>
      </dsp:txXfrm>
    </dsp:sp>
    <dsp:sp modelId="{26841CC4-56DD-4A34-A06D-0FD4DD51E667}">
      <dsp:nvSpPr>
        <dsp:cNvPr id="0" name=""/>
        <dsp:cNvSpPr/>
      </dsp:nvSpPr>
      <dsp:spPr>
        <a:xfrm>
          <a:off x="0" y="3632331"/>
          <a:ext cx="8229600" cy="89363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l" defTabSz="222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500" kern="1200" dirty="0"/>
            <a:t> </a:t>
          </a:r>
          <a:r>
            <a:rPr lang="en-GB" sz="2800" kern="1200" dirty="0"/>
            <a:t> Moving forward</a:t>
          </a:r>
          <a:r>
            <a:rPr lang="en-GB" sz="500" kern="1200" dirty="0"/>
            <a:t>?</a:t>
          </a:r>
          <a:endParaRPr lang="en-US" sz="500" kern="1200" dirty="0"/>
        </a:p>
      </dsp:txBody>
      <dsp:txXfrm>
        <a:off x="43623" y="3675954"/>
        <a:ext cx="8142354" cy="80638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CBCE55-79B5-4A55-AA2C-A6E8E694E706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0800000"/>
            <a:gd name="adj2" fmla="val 16200000"/>
            <a:gd name="adj3" fmla="val 464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D1E1D80-D392-40EB-9543-81C568BBB7A2}">
      <dsp:nvSpPr>
        <dsp:cNvPr id="0" name=""/>
        <dsp:cNvSpPr/>
      </dsp:nvSpPr>
      <dsp:spPr>
        <a:xfrm>
          <a:off x="2373658" y="522919"/>
          <a:ext cx="3482283" cy="3482283"/>
        </a:xfrm>
        <a:prstGeom prst="blockArc">
          <a:avLst>
            <a:gd name="adj1" fmla="val 5399999"/>
            <a:gd name="adj2" fmla="val 10802183"/>
            <a:gd name="adj3" fmla="val 464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6D005E-E49F-40EF-8147-72735439DB03}">
      <dsp:nvSpPr>
        <dsp:cNvPr id="0" name=""/>
        <dsp:cNvSpPr/>
      </dsp:nvSpPr>
      <dsp:spPr>
        <a:xfrm>
          <a:off x="2373658" y="522919"/>
          <a:ext cx="3482283" cy="3482283"/>
        </a:xfrm>
        <a:prstGeom prst="blockArc">
          <a:avLst>
            <a:gd name="adj1" fmla="val 21597817"/>
            <a:gd name="adj2" fmla="val 5400001"/>
            <a:gd name="adj3" fmla="val 464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E945066-ECFB-4BC0-B19A-1E0BB6855B3A}">
      <dsp:nvSpPr>
        <dsp:cNvPr id="0" name=""/>
        <dsp:cNvSpPr/>
      </dsp:nvSpPr>
      <dsp:spPr>
        <a:xfrm>
          <a:off x="2373658" y="521839"/>
          <a:ext cx="3482283" cy="3482283"/>
        </a:xfrm>
        <a:prstGeom prst="blockArc">
          <a:avLst>
            <a:gd name="adj1" fmla="val 16200000"/>
            <a:gd name="adj2" fmla="val 0"/>
            <a:gd name="adj3" fmla="val 4641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E30B4D-2D23-4B2D-AFA2-D2D32466DC47}">
      <dsp:nvSpPr>
        <dsp:cNvPr id="0" name=""/>
        <dsp:cNvSpPr/>
      </dsp:nvSpPr>
      <dsp:spPr>
        <a:xfrm>
          <a:off x="3313137" y="1461318"/>
          <a:ext cx="1603325" cy="160332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COLLABORATION</a:t>
          </a:r>
        </a:p>
      </dsp:txBody>
      <dsp:txXfrm>
        <a:off x="3547939" y="1696120"/>
        <a:ext cx="1133721" cy="1133721"/>
      </dsp:txXfrm>
    </dsp:sp>
    <dsp:sp modelId="{0CDEBED4-5722-4FA1-BF09-B83C668EE09C}">
      <dsp:nvSpPr>
        <dsp:cNvPr id="0" name=""/>
        <dsp:cNvSpPr/>
      </dsp:nvSpPr>
      <dsp:spPr>
        <a:xfrm>
          <a:off x="3553636" y="1079"/>
          <a:ext cx="1122327" cy="11223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Geographical groupings</a:t>
          </a:r>
        </a:p>
      </dsp:txBody>
      <dsp:txXfrm>
        <a:off x="3717997" y="165440"/>
        <a:ext cx="793605" cy="793605"/>
      </dsp:txXfrm>
    </dsp:sp>
    <dsp:sp modelId="{AFEDEA2A-3520-4F1A-9559-7D157AFEF22D}">
      <dsp:nvSpPr>
        <dsp:cNvPr id="0" name=""/>
        <dsp:cNvSpPr/>
      </dsp:nvSpPr>
      <dsp:spPr>
        <a:xfrm>
          <a:off x="5254373" y="1701817"/>
          <a:ext cx="1122327" cy="11223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Specific projects</a:t>
          </a:r>
        </a:p>
      </dsp:txBody>
      <dsp:txXfrm>
        <a:off x="5418734" y="1866178"/>
        <a:ext cx="793605" cy="793605"/>
      </dsp:txXfrm>
    </dsp:sp>
    <dsp:sp modelId="{FF917228-7B19-495A-9ACF-0F3306EE6768}">
      <dsp:nvSpPr>
        <dsp:cNvPr id="0" name=""/>
        <dsp:cNvSpPr/>
      </dsp:nvSpPr>
      <dsp:spPr>
        <a:xfrm>
          <a:off x="3553636" y="3403635"/>
          <a:ext cx="1122327" cy="11223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Formal &amp;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informal</a:t>
          </a:r>
        </a:p>
      </dsp:txBody>
      <dsp:txXfrm>
        <a:off x="3717997" y="3567996"/>
        <a:ext cx="793605" cy="793605"/>
      </dsp:txXfrm>
    </dsp:sp>
    <dsp:sp modelId="{814F50EB-0157-4AEC-9BD3-18ABB5A4AE59}">
      <dsp:nvSpPr>
        <dsp:cNvPr id="0" name=""/>
        <dsp:cNvSpPr/>
      </dsp:nvSpPr>
      <dsp:spPr>
        <a:xfrm>
          <a:off x="1852898" y="1701817"/>
          <a:ext cx="1122327" cy="112232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 dirty="0"/>
            <a:t>Ongoing/long-term work</a:t>
          </a:r>
        </a:p>
      </dsp:txBody>
      <dsp:txXfrm>
        <a:off x="2017259" y="1866178"/>
        <a:ext cx="793605" cy="79360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69D29E-EC51-4CE2-A6A6-03E371621877}">
      <dsp:nvSpPr>
        <dsp:cNvPr id="0" name=""/>
        <dsp:cNvSpPr/>
      </dsp:nvSpPr>
      <dsp:spPr>
        <a:xfrm>
          <a:off x="611493" y="1149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Service sharing agreements/service delivery</a:t>
          </a:r>
        </a:p>
      </dsp:txBody>
      <dsp:txXfrm>
        <a:off x="611493" y="1149"/>
        <a:ext cx="1629444" cy="977666"/>
      </dsp:txXfrm>
    </dsp:sp>
    <dsp:sp modelId="{2A5635B1-6FE1-4566-B8BF-A2D94D82DC46}">
      <dsp:nvSpPr>
        <dsp:cNvPr id="0" name=""/>
        <dsp:cNvSpPr/>
      </dsp:nvSpPr>
      <dsp:spPr>
        <a:xfrm>
          <a:off x="2403883" y="1149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Shared employment contracts </a:t>
          </a:r>
          <a:endParaRPr lang="en-US" sz="1300" kern="1200" dirty="0"/>
        </a:p>
      </dsp:txBody>
      <dsp:txXfrm>
        <a:off x="2403883" y="1149"/>
        <a:ext cx="1629444" cy="977666"/>
      </dsp:txXfrm>
    </dsp:sp>
    <dsp:sp modelId="{A1703827-DA9A-4855-A268-CD7BC8A8CE75}">
      <dsp:nvSpPr>
        <dsp:cNvPr id="0" name=""/>
        <dsp:cNvSpPr/>
      </dsp:nvSpPr>
      <dsp:spPr>
        <a:xfrm>
          <a:off x="4196272" y="1149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Committee – recruitment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Staff - liaison &amp; training</a:t>
          </a:r>
        </a:p>
      </dsp:txBody>
      <dsp:txXfrm>
        <a:off x="4196272" y="1149"/>
        <a:ext cx="1629444" cy="977666"/>
      </dsp:txXfrm>
    </dsp:sp>
    <dsp:sp modelId="{4B09072E-379B-4D90-A62C-2FE35CE60BCC}">
      <dsp:nvSpPr>
        <dsp:cNvPr id="0" name=""/>
        <dsp:cNvSpPr/>
      </dsp:nvSpPr>
      <dsp:spPr>
        <a:xfrm>
          <a:off x="5988661" y="1149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Upkeep of local environments</a:t>
          </a:r>
        </a:p>
      </dsp:txBody>
      <dsp:txXfrm>
        <a:off x="5988661" y="1149"/>
        <a:ext cx="1629444" cy="977666"/>
      </dsp:txXfrm>
    </dsp:sp>
    <dsp:sp modelId="{3F8C2675-D5B4-4731-BF96-8CF991AE3B67}">
      <dsp:nvSpPr>
        <dsp:cNvPr id="0" name=""/>
        <dsp:cNvSpPr/>
      </dsp:nvSpPr>
      <dsp:spPr>
        <a:xfrm>
          <a:off x="611493" y="1141760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Allocations/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homelessness</a:t>
          </a:r>
        </a:p>
      </dsp:txBody>
      <dsp:txXfrm>
        <a:off x="611493" y="1141760"/>
        <a:ext cx="1629444" cy="977666"/>
      </dsp:txXfrm>
    </dsp:sp>
    <dsp:sp modelId="{32255B11-6BBA-4B2E-BE14-F4B28F7CD602}">
      <dsp:nvSpPr>
        <dsp:cNvPr id="0" name=""/>
        <dsp:cNvSpPr/>
      </dsp:nvSpPr>
      <dsp:spPr>
        <a:xfrm>
          <a:off x="2403883" y="1141760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Providing Community Facilities </a:t>
          </a:r>
          <a:endParaRPr lang="en-US" sz="1300" kern="1200"/>
        </a:p>
      </dsp:txBody>
      <dsp:txXfrm>
        <a:off x="2403883" y="1141760"/>
        <a:ext cx="1629444" cy="977666"/>
      </dsp:txXfrm>
    </dsp:sp>
    <dsp:sp modelId="{27D44D52-8289-47AE-AE5F-312FDA6FB500}">
      <dsp:nvSpPr>
        <dsp:cNvPr id="0" name=""/>
        <dsp:cNvSpPr/>
      </dsp:nvSpPr>
      <dsp:spPr>
        <a:xfrm>
          <a:off x="4196272" y="1141760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Supporting vulnerable people </a:t>
          </a:r>
          <a:endParaRPr lang="en-US" sz="1300" kern="1200"/>
        </a:p>
      </dsp:txBody>
      <dsp:txXfrm>
        <a:off x="4196272" y="1141760"/>
        <a:ext cx="1629444" cy="977666"/>
      </dsp:txXfrm>
    </dsp:sp>
    <dsp:sp modelId="{815CAAA2-C632-4E97-B870-7DC7FA49F36C}">
      <dsp:nvSpPr>
        <dsp:cNvPr id="0" name=""/>
        <dsp:cNvSpPr/>
      </dsp:nvSpPr>
      <dsp:spPr>
        <a:xfrm>
          <a:off x="5988661" y="1141760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Health &amp; well-being initiatives</a:t>
          </a:r>
          <a:endParaRPr lang="en-US" sz="1300" kern="1200"/>
        </a:p>
      </dsp:txBody>
      <dsp:txXfrm>
        <a:off x="5988661" y="1141760"/>
        <a:ext cx="1629444" cy="977666"/>
      </dsp:txXfrm>
    </dsp:sp>
    <dsp:sp modelId="{87F24894-E7EC-4BA8-ACCC-15C6F57C91C7}">
      <dsp:nvSpPr>
        <dsp:cNvPr id="0" name=""/>
        <dsp:cNvSpPr/>
      </dsp:nvSpPr>
      <dsp:spPr>
        <a:xfrm>
          <a:off x="613693" y="2268850"/>
          <a:ext cx="1629444" cy="110183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 dirty="0"/>
            <a:t>Financial &amp; energy advice</a:t>
          </a:r>
          <a:endParaRPr lang="en-US" sz="1300" kern="1200" dirty="0"/>
        </a:p>
      </dsp:txBody>
      <dsp:txXfrm>
        <a:off x="613693" y="2268850"/>
        <a:ext cx="1629444" cy="1101830"/>
      </dsp:txXfrm>
    </dsp:sp>
    <dsp:sp modelId="{09AE0A39-269A-453B-B845-182E127F44D1}">
      <dsp:nvSpPr>
        <dsp:cNvPr id="0" name=""/>
        <dsp:cNvSpPr/>
      </dsp:nvSpPr>
      <dsp:spPr>
        <a:xfrm>
          <a:off x="2403883" y="2344453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Food pantries</a:t>
          </a:r>
          <a:endParaRPr lang="en-US" sz="1300" kern="1200"/>
        </a:p>
      </dsp:txBody>
      <dsp:txXfrm>
        <a:off x="2403883" y="2344453"/>
        <a:ext cx="1629444" cy="977666"/>
      </dsp:txXfrm>
    </dsp:sp>
    <dsp:sp modelId="{A96D24F3-4CB3-4BBD-BED0-C78FD86BD0F0}">
      <dsp:nvSpPr>
        <dsp:cNvPr id="0" name=""/>
        <dsp:cNvSpPr/>
      </dsp:nvSpPr>
      <dsp:spPr>
        <a:xfrm>
          <a:off x="4196272" y="2344453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Education opportunities</a:t>
          </a:r>
        </a:p>
      </dsp:txBody>
      <dsp:txXfrm>
        <a:off x="4196272" y="2344453"/>
        <a:ext cx="1629444" cy="977666"/>
      </dsp:txXfrm>
    </dsp:sp>
    <dsp:sp modelId="{D896C5EB-54FE-4451-B25E-98FF82FB9570}">
      <dsp:nvSpPr>
        <dsp:cNvPr id="0" name=""/>
        <dsp:cNvSpPr/>
      </dsp:nvSpPr>
      <dsp:spPr>
        <a:xfrm>
          <a:off x="5988661" y="2344453"/>
          <a:ext cx="1629444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Volunteering</a:t>
          </a:r>
          <a:endParaRPr lang="en-US" sz="1300" kern="1200"/>
        </a:p>
      </dsp:txBody>
      <dsp:txXfrm>
        <a:off x="5988661" y="2344453"/>
        <a:ext cx="1629444" cy="977666"/>
      </dsp:txXfrm>
    </dsp:sp>
    <dsp:sp modelId="{BE3EBAAE-F8E5-4DBE-949A-40A425920B4A}">
      <dsp:nvSpPr>
        <dsp:cNvPr id="0" name=""/>
        <dsp:cNvSpPr/>
      </dsp:nvSpPr>
      <dsp:spPr>
        <a:xfrm>
          <a:off x="683718" y="3511770"/>
          <a:ext cx="1629444" cy="840822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Sustainability projects</a:t>
          </a:r>
        </a:p>
      </dsp:txBody>
      <dsp:txXfrm>
        <a:off x="683718" y="3511770"/>
        <a:ext cx="1629444" cy="840822"/>
      </dsp:txXfrm>
    </dsp:sp>
    <dsp:sp modelId="{D5199389-4830-4BC8-B612-12BFA1CB3E6E}">
      <dsp:nvSpPr>
        <dsp:cNvPr id="0" name=""/>
        <dsp:cNvSpPr/>
      </dsp:nvSpPr>
      <dsp:spPr>
        <a:xfrm flipH="1">
          <a:off x="2364246" y="3547146"/>
          <a:ext cx="3501106" cy="97766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COMMUNITY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b="1" kern="1200" dirty="0"/>
            <a:t>DEVELOPMENT</a:t>
          </a:r>
        </a:p>
      </dsp:txBody>
      <dsp:txXfrm>
        <a:off x="2364246" y="3547146"/>
        <a:ext cx="3501106" cy="977666"/>
      </dsp:txXfrm>
    </dsp:sp>
    <dsp:sp modelId="{3F3CBF45-9327-4590-880C-9C87E71ED058}">
      <dsp:nvSpPr>
        <dsp:cNvPr id="0" name=""/>
        <dsp:cNvSpPr/>
      </dsp:nvSpPr>
      <dsp:spPr>
        <a:xfrm>
          <a:off x="6059012" y="3588487"/>
          <a:ext cx="1629444" cy="77066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Retrofit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AI</a:t>
          </a:r>
        </a:p>
      </dsp:txBody>
      <dsp:txXfrm>
        <a:off x="6059012" y="3588487"/>
        <a:ext cx="1629444" cy="77066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18433A-DD83-41D4-A70F-C0E27D9C595E}">
      <dsp:nvSpPr>
        <dsp:cNvPr id="0" name=""/>
        <dsp:cNvSpPr/>
      </dsp:nvSpPr>
      <dsp:spPr>
        <a:xfrm>
          <a:off x="0" y="1341"/>
          <a:ext cx="8229600" cy="89678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Shared mindset/ambitions for CBHAs and for communities</a:t>
          </a:r>
        </a:p>
      </dsp:txBody>
      <dsp:txXfrm>
        <a:off x="43777" y="45118"/>
        <a:ext cx="8142046" cy="809227"/>
      </dsp:txXfrm>
    </dsp:sp>
    <dsp:sp modelId="{0D3E663A-C9FD-4C84-9C80-7A81863948F9}">
      <dsp:nvSpPr>
        <dsp:cNvPr id="0" name=""/>
        <dsp:cNvSpPr/>
      </dsp:nvSpPr>
      <dsp:spPr>
        <a:xfrm>
          <a:off x="0" y="907966"/>
          <a:ext cx="8229600" cy="89678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-Sharing expertise/learning from each other</a:t>
          </a:r>
        </a:p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-Sharing risks/costs</a:t>
          </a:r>
        </a:p>
      </dsp:txBody>
      <dsp:txXfrm>
        <a:off x="43777" y="951743"/>
        <a:ext cx="8142046" cy="809227"/>
      </dsp:txXfrm>
    </dsp:sp>
    <dsp:sp modelId="{6ABBB17F-0B02-4647-8D53-BB65F0B51D5A}">
      <dsp:nvSpPr>
        <dsp:cNvPr id="0" name=""/>
        <dsp:cNvSpPr/>
      </dsp:nvSpPr>
      <dsp:spPr>
        <a:xfrm>
          <a:off x="0" y="1814590"/>
          <a:ext cx="8229600" cy="89678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VFM – </a:t>
          </a:r>
          <a:r>
            <a:rPr lang="en-US" sz="2800" i="1" kern="1200" dirty="0"/>
            <a:t>‘</a:t>
          </a:r>
          <a:r>
            <a:rPr lang="en-US" sz="2400" b="1" i="1" kern="1200" dirty="0"/>
            <a:t>allows us to do more than we could do alone – basically we get more bang for our buck!’</a:t>
          </a:r>
          <a:endParaRPr lang="en-US" sz="2400" b="1" kern="1200" dirty="0"/>
        </a:p>
      </dsp:txBody>
      <dsp:txXfrm>
        <a:off x="43777" y="1858367"/>
        <a:ext cx="8142046" cy="809227"/>
      </dsp:txXfrm>
    </dsp:sp>
    <dsp:sp modelId="{BACAF489-FA8B-4FEC-95DC-12EFD0EF3A0C}">
      <dsp:nvSpPr>
        <dsp:cNvPr id="0" name=""/>
        <dsp:cNvSpPr/>
      </dsp:nvSpPr>
      <dsp:spPr>
        <a:xfrm>
          <a:off x="0" y="2693956"/>
          <a:ext cx="8229600" cy="89678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 Funding bids – </a:t>
          </a:r>
          <a:r>
            <a:rPr lang="en-GB" sz="2400" b="1" i="1" kern="1200" dirty="0"/>
            <a:t>‘being able to demonstrate collaboration to funders is more crucial than ever.’ </a:t>
          </a:r>
          <a:endParaRPr lang="en-US" sz="2400" b="1" kern="1200" dirty="0"/>
        </a:p>
      </dsp:txBody>
      <dsp:txXfrm>
        <a:off x="43777" y="2737733"/>
        <a:ext cx="8142046" cy="809227"/>
      </dsp:txXfrm>
    </dsp:sp>
    <dsp:sp modelId="{26841CC4-56DD-4A34-A06D-0FD4DD51E667}">
      <dsp:nvSpPr>
        <dsp:cNvPr id="0" name=""/>
        <dsp:cNvSpPr/>
      </dsp:nvSpPr>
      <dsp:spPr>
        <a:xfrm>
          <a:off x="0" y="3629181"/>
          <a:ext cx="8229600" cy="89678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 dirty="0"/>
            <a:t> Benefits to tenants and communities</a:t>
          </a:r>
          <a:r>
            <a:rPr lang="en-GB" sz="500" kern="1200" dirty="0"/>
            <a:t>?</a:t>
          </a:r>
          <a:endParaRPr lang="en-US" sz="500" kern="1200" dirty="0"/>
        </a:p>
      </dsp:txBody>
      <dsp:txXfrm>
        <a:off x="43777" y="3672958"/>
        <a:ext cx="8142046" cy="809227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53FD9E-6722-4406-A6A7-F81DBD349907}">
      <dsp:nvSpPr>
        <dsp:cNvPr id="0" name=""/>
        <dsp:cNvSpPr/>
      </dsp:nvSpPr>
      <dsp:spPr>
        <a:xfrm>
          <a:off x="0" y="562251"/>
          <a:ext cx="4038600" cy="4563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Stronger partnerships</a:t>
          </a:r>
        </a:p>
      </dsp:txBody>
      <dsp:txXfrm>
        <a:off x="22275" y="584526"/>
        <a:ext cx="3994050" cy="411750"/>
      </dsp:txXfrm>
    </dsp:sp>
    <dsp:sp modelId="{D8E0B57C-B054-46F0-BFDB-FC65DC0B8AB9}">
      <dsp:nvSpPr>
        <dsp:cNvPr id="0" name=""/>
        <dsp:cNvSpPr/>
      </dsp:nvSpPr>
      <dsp:spPr>
        <a:xfrm>
          <a:off x="0" y="1053111"/>
          <a:ext cx="4038600" cy="4563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More collaboration</a:t>
          </a:r>
          <a:endParaRPr lang="en-US" sz="1200" kern="1200"/>
        </a:p>
      </dsp:txBody>
      <dsp:txXfrm>
        <a:off x="22275" y="1075386"/>
        <a:ext cx="3994050" cy="411750"/>
      </dsp:txXfrm>
    </dsp:sp>
    <dsp:sp modelId="{F6443CAC-EAC0-4F56-9AB1-8F06B280941E}">
      <dsp:nvSpPr>
        <dsp:cNvPr id="0" name=""/>
        <dsp:cNvSpPr/>
      </dsp:nvSpPr>
      <dsp:spPr>
        <a:xfrm>
          <a:off x="0" y="1543971"/>
          <a:ext cx="4038600" cy="4563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Navigating constricted funding/ever-changing policy environment/increased pressures on tenants and CBHAs</a:t>
          </a:r>
          <a:endParaRPr lang="en-US" sz="1200" kern="1200" dirty="0"/>
        </a:p>
      </dsp:txBody>
      <dsp:txXfrm>
        <a:off x="22275" y="1566246"/>
        <a:ext cx="3994050" cy="411750"/>
      </dsp:txXfrm>
    </dsp:sp>
    <dsp:sp modelId="{944255B0-6527-4B05-A79B-672A0E30039B}">
      <dsp:nvSpPr>
        <dsp:cNvPr id="0" name=""/>
        <dsp:cNvSpPr/>
      </dsp:nvSpPr>
      <dsp:spPr>
        <a:xfrm>
          <a:off x="0" y="2034831"/>
          <a:ext cx="4038600" cy="4563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Catalysts for doing things differently?</a:t>
          </a:r>
          <a:endParaRPr lang="en-US" sz="1200" kern="1200" dirty="0"/>
        </a:p>
      </dsp:txBody>
      <dsp:txXfrm>
        <a:off x="22275" y="2057106"/>
        <a:ext cx="3994050" cy="411750"/>
      </dsp:txXfrm>
    </dsp:sp>
    <dsp:sp modelId="{FAC263F3-0376-41C1-9165-4EFE6EEDEFD2}">
      <dsp:nvSpPr>
        <dsp:cNvPr id="0" name=""/>
        <dsp:cNvSpPr/>
      </dsp:nvSpPr>
      <dsp:spPr>
        <a:xfrm>
          <a:off x="0" y="2525691"/>
          <a:ext cx="4038600" cy="4563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Innovation (case-studies - AI sensors/advocating for human rights)</a:t>
          </a:r>
          <a:endParaRPr lang="en-US" sz="1200" kern="1200" dirty="0"/>
        </a:p>
      </dsp:txBody>
      <dsp:txXfrm>
        <a:off x="22275" y="2547966"/>
        <a:ext cx="3994050" cy="411750"/>
      </dsp:txXfrm>
    </dsp:sp>
    <dsp:sp modelId="{F56E4393-3645-4F8E-B2A7-32A79789A98E}">
      <dsp:nvSpPr>
        <dsp:cNvPr id="0" name=""/>
        <dsp:cNvSpPr/>
      </dsp:nvSpPr>
      <dsp:spPr>
        <a:xfrm>
          <a:off x="0" y="3016551"/>
          <a:ext cx="4038600" cy="4563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Appetite for sharing of expertise &amp; resources</a:t>
          </a:r>
          <a:endParaRPr lang="en-US" sz="1200" kern="1200" dirty="0"/>
        </a:p>
      </dsp:txBody>
      <dsp:txXfrm>
        <a:off x="22275" y="3038826"/>
        <a:ext cx="3994050" cy="411750"/>
      </dsp:txXfrm>
    </dsp:sp>
    <dsp:sp modelId="{1C26F27D-AF76-4535-80CC-79A2A812AFD4}">
      <dsp:nvSpPr>
        <dsp:cNvPr id="0" name=""/>
        <dsp:cNvSpPr/>
      </dsp:nvSpPr>
      <dsp:spPr>
        <a:xfrm>
          <a:off x="0" y="3507411"/>
          <a:ext cx="4038600" cy="4563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Always -  keeping it local/keeping it about people first.</a:t>
          </a:r>
          <a:endParaRPr lang="en-US" sz="1200" kern="1200" dirty="0"/>
        </a:p>
      </dsp:txBody>
      <dsp:txXfrm>
        <a:off x="22275" y="3529686"/>
        <a:ext cx="3994050" cy="4117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868E1F-4A6F-4663-B306-93877091C0DB}">
      <dsp:nvSpPr>
        <dsp:cNvPr id="0" name=""/>
        <dsp:cNvSpPr/>
      </dsp:nvSpPr>
      <dsp:spPr>
        <a:xfrm>
          <a:off x="237229" y="667546"/>
          <a:ext cx="734501" cy="73450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915D16-CC5C-4B1F-8D8C-DBA3ADEA05E0}">
      <dsp:nvSpPr>
        <dsp:cNvPr id="0" name=""/>
        <dsp:cNvSpPr/>
      </dsp:nvSpPr>
      <dsp:spPr>
        <a:xfrm>
          <a:off x="393762" y="824080"/>
          <a:ext cx="421435" cy="4214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932B3E4-858E-48DF-A84B-79B9419942AB}">
      <dsp:nvSpPr>
        <dsp:cNvPr id="0" name=""/>
        <dsp:cNvSpPr/>
      </dsp:nvSpPr>
      <dsp:spPr>
        <a:xfrm>
          <a:off x="2429" y="1630828"/>
          <a:ext cx="1204101" cy="48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COLLABORATIO</a:t>
          </a:r>
          <a:r>
            <a:rPr lang="en-US" sz="1100" b="1" kern="1200" dirty="0"/>
            <a:t>N </a:t>
          </a:r>
          <a:r>
            <a:rPr lang="en-US" sz="1100" b="1" u="sng" kern="1200" dirty="0"/>
            <a:t>HAS ALWAYS BEEN STRONG </a:t>
          </a:r>
          <a:r>
            <a:rPr lang="en-US" sz="1100" kern="1200" dirty="0"/>
            <a:t>AMONGST </a:t>
          </a:r>
          <a:r>
            <a:rPr lang="en-US" sz="1100" kern="1200" dirty="0" err="1"/>
            <a:t>cbhaS</a:t>
          </a:r>
          <a:endParaRPr lang="en-US" sz="1100" kern="1200" dirty="0"/>
        </a:p>
      </dsp:txBody>
      <dsp:txXfrm>
        <a:off x="2429" y="1630828"/>
        <a:ext cx="1204101" cy="481640"/>
      </dsp:txXfrm>
    </dsp:sp>
    <dsp:sp modelId="{917A34D3-7D61-4D6B-ABA3-08CB223ED45A}">
      <dsp:nvSpPr>
        <dsp:cNvPr id="0" name=""/>
        <dsp:cNvSpPr/>
      </dsp:nvSpPr>
      <dsp:spPr>
        <a:xfrm>
          <a:off x="1652049" y="667546"/>
          <a:ext cx="734501" cy="73450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223A6CF-D53C-4FD2-BC47-A04C4DF0D84D}">
      <dsp:nvSpPr>
        <dsp:cNvPr id="0" name=""/>
        <dsp:cNvSpPr/>
      </dsp:nvSpPr>
      <dsp:spPr>
        <a:xfrm>
          <a:off x="1808582" y="824080"/>
          <a:ext cx="421435" cy="421435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3179C-D4F5-4F10-BD2D-E4DAEE65488E}">
      <dsp:nvSpPr>
        <dsp:cNvPr id="0" name=""/>
        <dsp:cNvSpPr/>
      </dsp:nvSpPr>
      <dsp:spPr>
        <a:xfrm>
          <a:off x="1417249" y="1630828"/>
          <a:ext cx="1204101" cy="48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Appetite to ‘do more’</a:t>
          </a:r>
          <a:endParaRPr lang="en-US" sz="1100" kern="1200"/>
        </a:p>
      </dsp:txBody>
      <dsp:txXfrm>
        <a:off x="1417249" y="1630828"/>
        <a:ext cx="1204101" cy="481640"/>
      </dsp:txXfrm>
    </dsp:sp>
    <dsp:sp modelId="{61905983-82FD-4CDE-A8C6-9F8C5381EF49}">
      <dsp:nvSpPr>
        <dsp:cNvPr id="0" name=""/>
        <dsp:cNvSpPr/>
      </dsp:nvSpPr>
      <dsp:spPr>
        <a:xfrm>
          <a:off x="3066868" y="667546"/>
          <a:ext cx="734501" cy="73450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EA4CB9-F472-4E4E-8716-210C6BDB6ADA}">
      <dsp:nvSpPr>
        <dsp:cNvPr id="0" name=""/>
        <dsp:cNvSpPr/>
      </dsp:nvSpPr>
      <dsp:spPr>
        <a:xfrm>
          <a:off x="3223401" y="824080"/>
          <a:ext cx="421435" cy="4214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4BC85F-7738-4186-807C-81AA4E8079E2}">
      <dsp:nvSpPr>
        <dsp:cNvPr id="0" name=""/>
        <dsp:cNvSpPr/>
      </dsp:nvSpPr>
      <dsp:spPr>
        <a:xfrm>
          <a:off x="2832068" y="1630828"/>
          <a:ext cx="1204101" cy="48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GB" sz="1100" kern="1200"/>
            <a:t> we need to keep telling THE STORY! </a:t>
          </a:r>
          <a:endParaRPr lang="en-US" sz="1100" kern="1200"/>
        </a:p>
      </dsp:txBody>
      <dsp:txXfrm>
        <a:off x="2832068" y="1630828"/>
        <a:ext cx="1204101" cy="481640"/>
      </dsp:txXfrm>
    </dsp:sp>
    <dsp:sp modelId="{4FA52F1E-749A-42C4-AD3A-06E51A570D05}">
      <dsp:nvSpPr>
        <dsp:cNvPr id="0" name=""/>
        <dsp:cNvSpPr/>
      </dsp:nvSpPr>
      <dsp:spPr>
        <a:xfrm>
          <a:off x="944639" y="2413494"/>
          <a:ext cx="734501" cy="73450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6CBBA4-30A8-4B0C-8A55-A9FB2E5A11F5}">
      <dsp:nvSpPr>
        <dsp:cNvPr id="0" name=""/>
        <dsp:cNvSpPr/>
      </dsp:nvSpPr>
      <dsp:spPr>
        <a:xfrm>
          <a:off x="1101172" y="2570027"/>
          <a:ext cx="421435" cy="421435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45C658-0312-48F0-82EC-E4AE3E5EFCCB}">
      <dsp:nvSpPr>
        <dsp:cNvPr id="0" name=""/>
        <dsp:cNvSpPr/>
      </dsp:nvSpPr>
      <dsp:spPr>
        <a:xfrm>
          <a:off x="709839" y="3376775"/>
          <a:ext cx="1204101" cy="48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/>
            <a:t>Our members are real about the challenges</a:t>
          </a:r>
        </a:p>
      </dsp:txBody>
      <dsp:txXfrm>
        <a:off x="709839" y="3376775"/>
        <a:ext cx="1204101" cy="481640"/>
      </dsp:txXfrm>
    </dsp:sp>
    <dsp:sp modelId="{1230E1DD-67D9-4C2A-B307-1F17BF5CA91D}">
      <dsp:nvSpPr>
        <dsp:cNvPr id="0" name=""/>
        <dsp:cNvSpPr/>
      </dsp:nvSpPr>
      <dsp:spPr>
        <a:xfrm>
          <a:off x="2359458" y="2413494"/>
          <a:ext cx="734501" cy="734501"/>
        </a:xfrm>
        <a:prstGeom prst="ellipse">
          <a:avLst/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6AC805-DBC7-446A-B824-587928590605}">
      <dsp:nvSpPr>
        <dsp:cNvPr id="0" name=""/>
        <dsp:cNvSpPr/>
      </dsp:nvSpPr>
      <dsp:spPr>
        <a:xfrm>
          <a:off x="2515991" y="2570027"/>
          <a:ext cx="421435" cy="421435"/>
        </a:xfrm>
        <a:prstGeom prst="rect">
          <a:avLst/>
        </a:prstGeom>
        <a:blipFill>
          <a:blip xmlns:r="http://schemas.openxmlformats.org/officeDocument/2006/relationships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112EB0-6FFF-4CDD-A7BD-3FBADA31DE0C}">
      <dsp:nvSpPr>
        <dsp:cNvPr id="0" name=""/>
        <dsp:cNvSpPr/>
      </dsp:nvSpPr>
      <dsp:spPr>
        <a:xfrm>
          <a:off x="2124658" y="3376775"/>
          <a:ext cx="1204101" cy="481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100" kern="1200" dirty="0"/>
            <a:t>AS RSLs and trusted CAOs they are not going anywhere!</a:t>
          </a:r>
        </a:p>
      </dsp:txBody>
      <dsp:txXfrm>
        <a:off x="2124658" y="3376775"/>
        <a:ext cx="1204101" cy="481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1E770-1E5C-4447-92FD-3AAA35795B26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C3993B-74CB-5C47-A353-B0B35DE06B7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863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F4648A-5F8E-8B4B-800D-8EC19C20ABE5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C4C146-129C-D54E-AA0C-D3A55247500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974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C4C146-129C-D54E-AA0C-D3A552475009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C4C146-129C-D54E-AA0C-D3A552475009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8587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C4C146-129C-D54E-AA0C-D3A552475009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7024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3AC6-2321-2D4C-BDA5-FF9407E6EC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0E4600-0381-4CF3-88F2-7ED7D2E3F9C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13AC6-2321-2D4C-BDA5-FF9407E6EC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5EE52-C31B-E14B-BDDF-822E5664F942}" type="datetimeFigureOut">
              <a:rPr lang="en-US" smtClean="0"/>
              <a:pPr/>
              <a:t>6/25/2026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6575BE-A388-D34E-B746-CAF139F590F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GWSF-Logo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705316" y="115234"/>
            <a:ext cx="981484" cy="1322470"/>
          </a:xfrm>
          <a:prstGeom prst="rect">
            <a:avLst/>
          </a:prstGeom>
        </p:spPr>
      </p:pic>
      <p:pic>
        <p:nvPicPr>
          <p:cNvPr id="8" name="Picture 7" descr="keep_it_local.jpg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57200" y="6162199"/>
            <a:ext cx="2731008" cy="55927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4" r:id="rId1"/>
    <p:sldLayoutId id="2147483925" r:id="rId2"/>
    <p:sldLayoutId id="2147483926" r:id="rId3"/>
    <p:sldLayoutId id="2147483927" r:id="rId4"/>
    <p:sldLayoutId id="2147483928" r:id="rId5"/>
    <p:sldLayoutId id="2147483929" r:id="rId6"/>
    <p:sldLayoutId id="2147483930" r:id="rId7"/>
    <p:sldLayoutId id="2147483931" r:id="rId8"/>
    <p:sldLayoutId id="2147483932" r:id="rId9"/>
    <p:sldLayoutId id="2147483933" r:id="rId10"/>
    <p:sldLayoutId id="2147483934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3200" kern="1200">
          <a:solidFill>
            <a:srgbClr val="00009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0090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000090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000090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rgbClr val="000090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kern="1200">
          <a:solidFill>
            <a:srgbClr val="00009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7" Type="http://schemas.openxmlformats.org/officeDocument/2006/relationships/image" Target="../media/image6.jpeg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Autofit/>
          </a:bodyPr>
          <a:lstStyle/>
          <a:p>
            <a:r>
              <a:rPr lang="en-GB" sz="4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Colleen Rowan, </a:t>
            </a:r>
            <a:br>
              <a:rPr lang="en-GB" sz="4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en-GB" sz="4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Research &amp; Policy Lead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477235A-F8B9-7638-E94E-DF64F87369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Text Placeholder 4">
            <a:extLst>
              <a:ext uri="{FF2B5EF4-FFF2-40B4-BE49-F238E27FC236}">
                <a16:creationId xmlns:a16="http://schemas.microsoft.com/office/drawing/2014/main" id="{1238B867-C128-5703-67BD-B24CE823B3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endParaRPr lang="en-US"/>
          </a:p>
        </p:txBody>
      </p:sp>
      <p:sp>
        <p:nvSpPr>
          <p:cNvPr id="17" name="Content Placeholder 5">
            <a:extLst>
              <a:ext uri="{FF2B5EF4-FFF2-40B4-BE49-F238E27FC236}">
                <a16:creationId xmlns:a16="http://schemas.microsoft.com/office/drawing/2014/main" id="{E1779DC4-B085-6B43-2E6F-8397A8B355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gradFill>
            <a:gsLst>
              <a:gs pos="0">
                <a:schemeClr val="accent2">
                  <a:lumMod val="40000"/>
                  <a:lumOff val="6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endParaRPr lang="en-US" sz="3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600" dirty="0">
                <a:solidFill>
                  <a:schemeClr val="bg1"/>
                </a:solidFill>
              </a:rPr>
              <a:t>A PREVIEW OF THE FINDINGS FROM OUR RECENT RESEARCH WITH MEMBERS.</a:t>
            </a:r>
          </a:p>
        </p:txBody>
      </p:sp>
      <p:graphicFrame>
        <p:nvGraphicFramePr>
          <p:cNvPr id="5" name="Subtitle 2">
            <a:extLst>
              <a:ext uri="{FF2B5EF4-FFF2-40B4-BE49-F238E27FC236}">
                <a16:creationId xmlns:a16="http://schemas.microsoft.com/office/drawing/2014/main" id="{F708F0DE-8250-3593-4AB8-32CDD51007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3746031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B563C-84FA-71E0-66CB-37C3886B9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sz="4000" b="1" dirty="0"/>
              <a:t>Moving forward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53432ED-8A4D-F57D-35D6-9297FF1FD3F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14641367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50" name="Picture 2" descr="Castlemilk Housing Associations by ...">
            <a:extLst>
              <a:ext uri="{FF2B5EF4-FFF2-40B4-BE49-F238E27FC236}">
                <a16:creationId xmlns:a16="http://schemas.microsoft.com/office/drawing/2014/main" id="{3FFEE0A4-3C41-67B4-53C6-724776703739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204864"/>
            <a:ext cx="3384000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122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59EEE-B883-5AD9-1954-859A45E8F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b="1"/>
              <a:t>Reflections and next steps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AAB083-44EA-E963-1320-2032ECC76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Briefing with case studies to members, SG, and other partners – ‘debunk the myths’!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Key role of GWSF’s CD network group</a:t>
            </a:r>
          </a:p>
          <a:p>
            <a:pPr marL="0" indent="0">
              <a:lnSpc>
                <a:spcPct val="90000"/>
              </a:lnSpc>
              <a:buNone/>
            </a:pPr>
            <a:endParaRPr lang="en-GB" dirty="0"/>
          </a:p>
          <a:p>
            <a:pPr>
              <a:lnSpc>
                <a:spcPct val="90000"/>
              </a:lnSpc>
            </a:pPr>
            <a:r>
              <a:rPr lang="en-GB" dirty="0"/>
              <a:t>Other opportunities to bring members together</a:t>
            </a:r>
          </a:p>
          <a:p>
            <a:pPr>
              <a:lnSpc>
                <a:spcPct val="90000"/>
              </a:lnSpc>
            </a:pPr>
            <a:endParaRPr lang="en-GB" dirty="0"/>
          </a:p>
        </p:txBody>
      </p:sp>
      <p:graphicFrame>
        <p:nvGraphicFramePr>
          <p:cNvPr id="10" name="Content Placeholder 2">
            <a:extLst>
              <a:ext uri="{FF2B5EF4-FFF2-40B4-BE49-F238E27FC236}">
                <a16:creationId xmlns:a16="http://schemas.microsoft.com/office/drawing/2014/main" id="{08078065-577B-0172-CE7B-50496F227C11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65295348"/>
              </p:ext>
            </p:extLst>
          </p:nvPr>
        </p:nvGraphicFramePr>
        <p:xfrm>
          <a:off x="457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30511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3DBE846-919B-B6FC-917A-7C7090B53A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4D4BBD-471E-BA27-5D6E-61C425CA35E4}"/>
              </a:ext>
            </a:extLst>
          </p:cNvPr>
          <p:cNvSpPr>
            <a:spLocks noGrp="1"/>
          </p:cNvSpPr>
          <p:nvPr>
            <p:ph idx="1"/>
          </p:nvPr>
        </p:nvSpPr>
        <p:spPr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sz="6000" dirty="0"/>
          </a:p>
          <a:p>
            <a:pPr marL="0" indent="0" algn="ctr">
              <a:buNone/>
            </a:pPr>
            <a:r>
              <a:rPr lang="en-GB" sz="6000" dirty="0"/>
              <a:t>Thanks and happy to take any questions or feedback.</a:t>
            </a:r>
          </a:p>
        </p:txBody>
      </p:sp>
    </p:spTree>
    <p:extLst>
      <p:ext uri="{BB962C8B-B14F-4D97-AF65-F5344CB8AC3E}">
        <p14:creationId xmlns:p14="http://schemas.microsoft.com/office/powerpoint/2010/main" val="2249151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7F1A49F-788D-FB93-3238-4D92EC568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b="1"/>
              <a:t>Overview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884ADB46-5483-1C6A-A3D5-E3435C42EE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81169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9422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" name="Title 1">
            <a:extLst>
              <a:ext uri="{FF2B5EF4-FFF2-40B4-BE49-F238E27FC236}">
                <a16:creationId xmlns:a16="http://schemas.microsoft.com/office/drawing/2014/main" id="{1573F38D-5E5C-6BE7-B335-8FA8B2798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“It was the best of times, it was the worst of times…”</a:t>
            </a:r>
          </a:p>
        </p:txBody>
      </p:sp>
      <p:pic>
        <p:nvPicPr>
          <p:cNvPr id="1026" name="Picture 2" descr="The Great Expectations (Penguin Classics S.) - Dickens, Charles:  9780140434897 - AbeBooks">
            <a:extLst>
              <a:ext uri="{FF2B5EF4-FFF2-40B4-BE49-F238E27FC236}">
                <a16:creationId xmlns:a16="http://schemas.microsoft.com/office/drawing/2014/main" id="{65215286-C20C-AAA9-A168-4F0C44C56530}"/>
              </a:ext>
            </a:extLst>
          </p:cNvPr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6692" y="1633266"/>
            <a:ext cx="1843608" cy="26640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33" name="Text Placeholder 3">
            <a:extLst>
              <a:ext uri="{FF2B5EF4-FFF2-40B4-BE49-F238E27FC236}">
                <a16:creationId xmlns:a16="http://schemas.microsoft.com/office/drawing/2014/main" id="{7AB305FD-6F37-C9B7-AAF9-9A60EDD4BA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792288" y="188640"/>
            <a:ext cx="5486400" cy="598356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</a:rPr>
              <a:t>BACKGROUND</a:t>
            </a:r>
          </a:p>
        </p:txBody>
      </p:sp>
      <p:sp>
        <p:nvSpPr>
          <p:cNvPr id="7" name="AutoShape 4">
            <a:extLst>
              <a:ext uri="{FF2B5EF4-FFF2-40B4-BE49-F238E27FC236}">
                <a16:creationId xmlns:a16="http://schemas.microsoft.com/office/drawing/2014/main" id="{4ECCB74D-B662-7BAA-9563-29FA589F445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32" name="Picture 8" descr="Dickens, Charles; Craig, David ...">
            <a:extLst>
              <a:ext uri="{FF2B5EF4-FFF2-40B4-BE49-F238E27FC236}">
                <a16:creationId xmlns:a16="http://schemas.microsoft.com/office/drawing/2014/main" id="{286B8296-D8F4-99D8-EF52-33863EE440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6277" y="1563015"/>
            <a:ext cx="2001677" cy="2804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0" descr="Oliver Twist (Penguin Classics S ...">
            <a:extLst>
              <a:ext uri="{FF2B5EF4-FFF2-40B4-BE49-F238E27FC236}">
                <a16:creationId xmlns:a16="http://schemas.microsoft.com/office/drawing/2014/main" id="{61770186-A6D0-D918-C54C-868887FF5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2350" y="1560015"/>
            <a:ext cx="17145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096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A5A83-4822-279C-9AFB-36D4A12DFA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dirty="0"/>
              <a:t>Our ongoing research with members </a:t>
            </a:r>
            <a:br>
              <a:rPr lang="en-GB" dirty="0"/>
            </a:br>
            <a:r>
              <a:rPr lang="en-GB" dirty="0"/>
              <a:t>on collaboration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908489-B1E2-3139-2FAB-04CBD11441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endParaRPr lang="en-GB" sz="2600" dirty="0"/>
          </a:p>
          <a:p>
            <a:pPr>
              <a:lnSpc>
                <a:spcPct val="90000"/>
              </a:lnSpc>
            </a:pPr>
            <a:r>
              <a:rPr lang="en-GB" sz="2600" dirty="0"/>
              <a:t>Survey to all members</a:t>
            </a:r>
          </a:p>
          <a:p>
            <a:pPr marL="0" indent="0">
              <a:lnSpc>
                <a:spcPct val="90000"/>
              </a:lnSpc>
              <a:buNone/>
            </a:pPr>
            <a:endParaRPr lang="en-GB" sz="2600" dirty="0"/>
          </a:p>
          <a:p>
            <a:pPr>
              <a:lnSpc>
                <a:spcPct val="90000"/>
              </a:lnSpc>
            </a:pPr>
            <a:r>
              <a:rPr lang="en-GB" sz="2600" dirty="0"/>
              <a:t>Follow-up discussions</a:t>
            </a:r>
          </a:p>
          <a:p>
            <a:pPr marL="0" indent="0">
              <a:lnSpc>
                <a:spcPct val="90000"/>
              </a:lnSpc>
              <a:buNone/>
            </a:pPr>
            <a:endParaRPr lang="en-GB" sz="2600" dirty="0"/>
          </a:p>
          <a:p>
            <a:pPr>
              <a:lnSpc>
                <a:spcPct val="90000"/>
              </a:lnSpc>
            </a:pPr>
            <a:r>
              <a:rPr lang="en-GB" sz="2600" dirty="0"/>
              <a:t>Identifying case-studies</a:t>
            </a:r>
          </a:p>
          <a:p>
            <a:pPr>
              <a:lnSpc>
                <a:spcPct val="90000"/>
              </a:lnSpc>
            </a:pPr>
            <a:endParaRPr lang="en-GB" sz="2600" dirty="0"/>
          </a:p>
          <a:p>
            <a:pPr>
              <a:lnSpc>
                <a:spcPct val="90000"/>
              </a:lnSpc>
            </a:pPr>
            <a:r>
              <a:rPr lang="en-GB" sz="2600" dirty="0"/>
              <a:t>Writing up</a:t>
            </a:r>
          </a:p>
          <a:p>
            <a:pPr marL="0" indent="0">
              <a:lnSpc>
                <a:spcPct val="90000"/>
              </a:lnSpc>
              <a:buNone/>
            </a:pPr>
            <a:endParaRPr lang="en-GB" sz="2600" dirty="0"/>
          </a:p>
          <a:p>
            <a:pPr>
              <a:lnSpc>
                <a:spcPct val="90000"/>
              </a:lnSpc>
            </a:pPr>
            <a:r>
              <a:rPr lang="en-GB" sz="2600" dirty="0"/>
              <a:t>Final report</a:t>
            </a:r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DA302B3D-AE9E-0E89-F1B6-BC815981A3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47244866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6306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5C1A-578F-813D-9CCE-04EA7909B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sz="4800" b="1" dirty="0"/>
              <a:t>Key findings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941A78FB-0797-8FB4-71EB-4BF2FE17A2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5238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444767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6D4C9-DF08-1A90-6FFE-C92FD66F8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r>
              <a:rPr lang="en-GB" sz="4000" b="1" dirty="0"/>
              <a:t>Different approaches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DD509163-9D3A-F503-EC6D-67DE0D7298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17516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3693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EA747-B3C2-3233-41DA-C1309D437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b="1" dirty="0"/>
              <a:t>Range of collaborative activities…</a:t>
            </a:r>
            <a:br>
              <a:rPr lang="en-GB" b="1" dirty="0"/>
            </a:br>
            <a:r>
              <a:rPr lang="en-GB" b="1" dirty="0"/>
              <a:t>a taster.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B1CA07A6-3D70-093A-182E-91348D48666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3726011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06920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1F5C1A-578F-813D-9CCE-04EA7909B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GB" sz="4800" b="1" dirty="0"/>
              <a:t>Key drivers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941A78FB-0797-8FB4-71EB-4BF2FE17A2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80674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658123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2BD7569-2BEE-0003-EB36-9E1FC6AED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/>
          </a:bodyPr>
          <a:lstStyle/>
          <a:p>
            <a:r>
              <a:rPr lang="en-GB" sz="4000" b="1" dirty="0"/>
              <a:t>Benefits/challenges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321E1F8-BF7A-6561-59C5-2614E58CDC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u="sng" dirty="0">
                <a:solidFill>
                  <a:schemeClr val="bg1"/>
                </a:solidFill>
              </a:rPr>
              <a:t>BENEFITS</a:t>
            </a:r>
          </a:p>
          <a:p>
            <a:r>
              <a:rPr lang="en-GB" dirty="0"/>
              <a:t>Learning from others</a:t>
            </a:r>
          </a:p>
          <a:p>
            <a:r>
              <a:rPr lang="en-GB" dirty="0"/>
              <a:t>Priorities/’sense checking’</a:t>
            </a:r>
          </a:p>
          <a:p>
            <a:r>
              <a:rPr lang="en-GB" dirty="0"/>
              <a:t>Wider ‘worldview’</a:t>
            </a:r>
          </a:p>
          <a:p>
            <a:r>
              <a:rPr lang="en-GB" dirty="0"/>
              <a:t>Larger pool of expertise</a:t>
            </a:r>
          </a:p>
          <a:p>
            <a:r>
              <a:rPr lang="en-GB" dirty="0"/>
              <a:t>VFM/costs etc</a:t>
            </a:r>
          </a:p>
          <a:p>
            <a:r>
              <a:rPr lang="en-GB" dirty="0"/>
              <a:t>More opportunities</a:t>
            </a:r>
          </a:p>
          <a:p>
            <a:r>
              <a:rPr lang="en-GB" dirty="0"/>
              <a:t>Tangible results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D9E457-2B6C-67F3-5A6E-A50205E31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gradFill>
            <a:gsLst>
              <a:gs pos="0">
                <a:schemeClr val="accent6">
                  <a:lumMod val="60000"/>
                  <a:lumOff val="4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b="1" u="sng" dirty="0">
                <a:solidFill>
                  <a:schemeClr val="bg1"/>
                </a:solidFill>
              </a:rPr>
              <a:t>CHALLENGES</a:t>
            </a:r>
          </a:p>
          <a:p>
            <a:r>
              <a:rPr lang="en-GB" dirty="0"/>
              <a:t>Maintaining momentum</a:t>
            </a:r>
          </a:p>
          <a:p>
            <a:r>
              <a:rPr lang="en-GB" dirty="0"/>
              <a:t>Dedicating resource</a:t>
            </a:r>
          </a:p>
          <a:p>
            <a:r>
              <a:rPr lang="en-GB" dirty="0"/>
              <a:t>Managing relationships/differing perspectives</a:t>
            </a:r>
          </a:p>
          <a:p>
            <a:r>
              <a:rPr lang="en-GB" dirty="0"/>
              <a:t>Staying on the ‘same page’ – clear objectives</a:t>
            </a:r>
          </a:p>
          <a:p>
            <a:r>
              <a:rPr lang="en-GB" dirty="0"/>
              <a:t>Staff changes</a:t>
            </a:r>
          </a:p>
          <a:p>
            <a:endParaRPr lang="en-GB" dirty="0"/>
          </a:p>
          <a:p>
            <a:endParaRPr lang="en-GB" b="1" u="sng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720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1912BFBE7A7449ADBB0FE35B1E3B7A" ma:contentTypeVersion="15" ma:contentTypeDescription="Create a new document." ma:contentTypeScope="" ma:versionID="4d3861ea1f1786b5b6f266e7e3e571a1">
  <xsd:schema xmlns:xsd="http://www.w3.org/2001/XMLSchema" xmlns:xs="http://www.w3.org/2001/XMLSchema" xmlns:p="http://schemas.microsoft.com/office/2006/metadata/properties" xmlns:ns2="18a41912-e54a-46ad-b793-8de61592bc6d" xmlns:ns3="f3d11188-9f20-4592-8287-6dd7f9e698df" targetNamespace="http://schemas.microsoft.com/office/2006/metadata/properties" ma:root="true" ma:fieldsID="65cb6d324fba049301d59e36cec43f21" ns2:_="" ns3:_="">
    <xsd:import namespace="18a41912-e54a-46ad-b793-8de61592bc6d"/>
    <xsd:import namespace="f3d11188-9f20-4592-8287-6dd7f9e698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a41912-e54a-46ad-b793-8de61592bc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c0afef3e-6ee7-4c6d-9baa-b9f8aa63a9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d11188-9f20-4592-8287-6dd7f9e698df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91ecc810-bde2-4b89-9e44-2b308a7c3979}" ma:internalName="TaxCatchAll" ma:showField="CatchAllData" ma:web="f3d11188-9f20-4592-8287-6dd7f9e698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8a41912-e54a-46ad-b793-8de61592bc6d">
      <Terms xmlns="http://schemas.microsoft.com/office/infopath/2007/PartnerControls"/>
    </lcf76f155ced4ddcb4097134ff3c332f>
    <TaxCatchAll xmlns="f3d11188-9f20-4592-8287-6dd7f9e698df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7D035B-ACC4-428C-BBD8-75C9A18EAF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8a41912-e54a-46ad-b793-8de61592bc6d"/>
    <ds:schemaRef ds:uri="f3d11188-9f20-4592-8287-6dd7f9e698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E1489B-CDA8-4813-A48E-9C8487518ABE}">
  <ds:schemaRefs>
    <ds:schemaRef ds:uri="http://schemas.microsoft.com/office/2006/metadata/properties"/>
    <ds:schemaRef ds:uri="http://schemas.microsoft.com/office/infopath/2007/PartnerControls"/>
    <ds:schemaRef ds:uri="f27e5b5e-bf38-437c-a1b0-fe5d8f1ef7f9"/>
    <ds:schemaRef ds:uri="d0dec79c-f692-4b46-94a3-cb267eea0687"/>
    <ds:schemaRef ds:uri="18a41912-e54a-46ad-b793-8de61592bc6d"/>
    <ds:schemaRef ds:uri="f3d11188-9f20-4592-8287-6dd7f9e698df"/>
  </ds:schemaRefs>
</ds:datastoreItem>
</file>

<file path=customXml/itemProps3.xml><?xml version="1.0" encoding="utf-8"?>
<ds:datastoreItem xmlns:ds="http://schemas.openxmlformats.org/officeDocument/2006/customXml" ds:itemID="{E7C4A271-E40D-42F1-92F3-7D2B147CE0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7314</TotalTime>
  <Words>435</Words>
  <Application>Microsoft Office PowerPoint</Application>
  <PresentationFormat>On-screen Show (4:3)</PresentationFormat>
  <Paragraphs>112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Colleen Rowan,  Research &amp; Policy Lead</vt:lpstr>
      <vt:lpstr>Overview</vt:lpstr>
      <vt:lpstr>“It was the best of times, it was the worst of times…”</vt:lpstr>
      <vt:lpstr>Our ongoing research with members  on collaboration</vt:lpstr>
      <vt:lpstr>Key findings</vt:lpstr>
      <vt:lpstr>Different approaches</vt:lpstr>
      <vt:lpstr>Range of collaborative activities… a taster.</vt:lpstr>
      <vt:lpstr>Key drivers</vt:lpstr>
      <vt:lpstr>Benefits/challenges</vt:lpstr>
      <vt:lpstr>Moving forward</vt:lpstr>
      <vt:lpstr>Reflections and 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Jim Harvey</dc:creator>
  <cp:lastModifiedBy>craig watson</cp:lastModifiedBy>
  <cp:revision>160</cp:revision>
  <cp:lastPrinted>2018-11-12T15:41:49Z</cp:lastPrinted>
  <dcterms:created xsi:type="dcterms:W3CDTF">2011-11-10T19:14:15Z</dcterms:created>
  <dcterms:modified xsi:type="dcterms:W3CDTF">2026-06-25T14:33:22Z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0x010100E11912BFBE7A7449ADBB0FE35B1E3B7A</vt:lpwstr>
  </property>
  <property fmtid="{D5CDD505-2E9C-101B-9397-08002B2CF9AE}" pid="3" name="MediaServiceImageTags">
    <vt:lpwstr/>
  </property>
</Properties>
</file>